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notesSlides/notesSlide2.xml" ContentType="application/vnd.openxmlformats-officedocument.presentationml.notesSlide+xml"/>
  <Override PartName="/ppt/ink/ink2.xml" ContentType="application/inkml+xml"/>
  <Override PartName="/ppt/notesSlides/notesSlide3.xml" ContentType="application/vnd.openxmlformats-officedocument.presentationml.notesSlide+xml"/>
  <Override PartName="/ppt/ink/ink3.xml" ContentType="application/inkml+xml"/>
  <Override PartName="/ppt/ink/ink4.xml" ContentType="application/inkml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ink/ink5.xml" ContentType="application/inkml+xml"/>
  <Override PartName="/ppt/notesSlides/notesSlide6.xml" ContentType="application/vnd.openxmlformats-officedocument.presentationml.notesSlide+xml"/>
  <Override PartName="/ppt/ink/ink6.xml" ContentType="application/inkml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ink/ink7.xml" ContentType="application/inkml+xml"/>
  <Override PartName="/ppt/notesSlides/notesSlide9.xml" ContentType="application/vnd.openxmlformats-officedocument.presentationml.notesSlide+xml"/>
  <Override PartName="/ppt/ink/ink8.xml" ContentType="application/inkml+xml"/>
  <Override PartName="/ppt/notesSlides/notesSlide10.xml" ContentType="application/vnd.openxmlformats-officedocument.presentationml.notesSlide+xml"/>
  <Override PartName="/ppt/ink/ink9.xml" ContentType="application/inkml+xml"/>
  <Override PartName="/ppt/notesSlides/notesSlide11.xml" ContentType="application/vnd.openxmlformats-officedocument.presentationml.notesSlide+xml"/>
  <Override PartName="/ppt/ink/ink10.xml" ContentType="application/inkml+xml"/>
  <Override PartName="/ppt/notesSlides/notesSlide12.xml" ContentType="application/vnd.openxmlformats-officedocument.presentationml.notesSlide+xml"/>
  <Override PartName="/ppt/ink/ink11.xml" ContentType="application/inkml+xml"/>
  <Override PartName="/ppt/notesSlides/notesSlide13.xml" ContentType="application/vnd.openxmlformats-officedocument.presentationml.notesSlide+xml"/>
  <Override PartName="/ppt/ink/ink12.xml" ContentType="application/inkml+xml"/>
  <Override PartName="/ppt/notesSlides/notesSlide14.xml" ContentType="application/vnd.openxmlformats-officedocument.presentationml.notesSlide+xml"/>
  <Override PartName="/ppt/ink/ink13.xml" ContentType="application/inkml+xml"/>
  <Override PartName="/ppt/notesSlides/notesSlide15.xml" ContentType="application/vnd.openxmlformats-officedocument.presentationml.notesSlide+xml"/>
  <Override PartName="/ppt/ink/ink14.xml" ContentType="application/inkml+xml"/>
  <Override PartName="/ppt/notesSlides/notesSlide16.xml" ContentType="application/vnd.openxmlformats-officedocument.presentationml.notesSlide+xml"/>
  <Override PartName="/ppt/ink/ink15.xml" ContentType="application/inkml+xml"/>
  <Override PartName="/ppt/notesSlides/notesSlide17.xml" ContentType="application/vnd.openxmlformats-officedocument.presentationml.notesSlide+xml"/>
  <Override PartName="/ppt/ink/ink16.xml" ContentType="application/inkml+xml"/>
  <Override PartName="/ppt/notesSlides/notesSlide18.xml" ContentType="application/vnd.openxmlformats-officedocument.presentationml.notesSlide+xml"/>
  <Override PartName="/ppt/ink/ink17.xml" ContentType="application/inkml+xml"/>
  <Override PartName="/ppt/notesSlides/notesSlide19.xml" ContentType="application/vnd.openxmlformats-officedocument.presentationml.notesSlide+xml"/>
  <Override PartName="/ppt/ink/ink18.xml" ContentType="application/inkml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56" r:id="rId2"/>
    <p:sldId id="339" r:id="rId3"/>
    <p:sldId id="365" r:id="rId4"/>
    <p:sldId id="359" r:id="rId5"/>
    <p:sldId id="369" r:id="rId6"/>
    <p:sldId id="367" r:id="rId7"/>
    <p:sldId id="360" r:id="rId8"/>
    <p:sldId id="361" r:id="rId9"/>
    <p:sldId id="362" r:id="rId10"/>
    <p:sldId id="363" r:id="rId11"/>
    <p:sldId id="364" r:id="rId12"/>
    <p:sldId id="349" r:id="rId13"/>
    <p:sldId id="348" r:id="rId14"/>
    <p:sldId id="350" r:id="rId15"/>
    <p:sldId id="368" r:id="rId16"/>
    <p:sldId id="340" r:id="rId17"/>
    <p:sldId id="341" r:id="rId18"/>
    <p:sldId id="346" r:id="rId19"/>
    <p:sldId id="347" r:id="rId20"/>
    <p:sldId id="357" r:id="rId21"/>
    <p:sldId id="351" r:id="rId22"/>
    <p:sldId id="356" r:id="rId23"/>
    <p:sldId id="353" r:id="rId24"/>
    <p:sldId id="355" r:id="rId25"/>
    <p:sldId id="358" r:id="rId26"/>
    <p:sldId id="343" r:id="rId27"/>
    <p:sldId id="370" r:id="rId28"/>
    <p:sldId id="371" r:id="rId29"/>
  </p:sldIdLst>
  <p:sldSz cx="14401800" cy="7126288"/>
  <p:notesSz cx="6858000" cy="9144000"/>
  <p:defaultTextStyle>
    <a:defPPr>
      <a:defRPr lang="en-US"/>
    </a:defPPr>
    <a:lvl1pPr marL="0" algn="l" defTabSz="1230142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15071" algn="l" defTabSz="1230142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30142" algn="l" defTabSz="1230142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45213" algn="l" defTabSz="1230142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60285" algn="l" defTabSz="1230142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75356" algn="l" defTabSz="1230142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90427" algn="l" defTabSz="1230142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305498" algn="l" defTabSz="1230142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920569" algn="l" defTabSz="1230142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45">
          <p15:clr>
            <a:srgbClr val="A4A3A4"/>
          </p15:clr>
        </p15:guide>
        <p15:guide id="2" pos="453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BB7B"/>
    <a:srgbClr val="FFCD8B"/>
    <a:srgbClr val="FF0D0D"/>
    <a:srgbClr val="FA4412"/>
    <a:srgbClr val="D03C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75E7D81-CA73-34B6-4D8B-9B893E0190A0}" v="635" dt="2024-10-14T11:48:38.85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04" autoAdjust="0"/>
    <p:restoredTop sz="83986" autoAdjust="0"/>
  </p:normalViewPr>
  <p:slideViewPr>
    <p:cSldViewPr>
      <p:cViewPr varScale="1">
        <p:scale>
          <a:sx n="97" d="100"/>
          <a:sy n="97" d="100"/>
        </p:scale>
        <p:origin x="426" y="114"/>
      </p:cViewPr>
      <p:guideLst>
        <p:guide orient="horz" pos="2245"/>
        <p:guide pos="453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microsoft.com/office/2016/11/relationships/changesInfo" Target="changesInfos/changesInfo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inod Reddy" userId="S::vinod.reddy@iiitb.ac.in::cf972259-44a7-4d44-a85c-f33ecbb7fa57" providerId="AD" clId="Web-{F75E7D81-CA73-34B6-4D8B-9B893E0190A0}"/>
    <pc:docChg chg="addSld modSld">
      <pc:chgData name="Vinod Reddy" userId="S::vinod.reddy@iiitb.ac.in::cf972259-44a7-4d44-a85c-f33ecbb7fa57" providerId="AD" clId="Web-{F75E7D81-CA73-34B6-4D8B-9B893E0190A0}" dt="2024-10-14T11:48:38.857" v="363" actId="1076"/>
      <pc:docMkLst>
        <pc:docMk/>
      </pc:docMkLst>
      <pc:sldChg chg="addSp delSp modSp add replId">
        <pc:chgData name="Vinod Reddy" userId="S::vinod.reddy@iiitb.ac.in::cf972259-44a7-4d44-a85c-f33ecbb7fa57" providerId="AD" clId="Web-{F75E7D81-CA73-34B6-4D8B-9B893E0190A0}" dt="2024-10-14T11:48:22.122" v="359" actId="1076"/>
        <pc:sldMkLst>
          <pc:docMk/>
          <pc:sldMk cId="3699921508" sldId="363"/>
        </pc:sldMkLst>
        <pc:spChg chg="mod">
          <ac:chgData name="Vinod Reddy" userId="S::vinod.reddy@iiitb.ac.in::cf972259-44a7-4d44-a85c-f33ecbb7fa57" providerId="AD" clId="Web-{F75E7D81-CA73-34B6-4D8B-9B893E0190A0}" dt="2024-10-14T11:40:37.763" v="17" actId="20577"/>
          <ac:spMkLst>
            <pc:docMk/>
            <pc:sldMk cId="3699921508" sldId="363"/>
            <ac:spMk id="2" creationId="{00000000-0000-0000-0000-000000000000}"/>
          </ac:spMkLst>
        </pc:spChg>
        <pc:spChg chg="add mod">
          <ac:chgData name="Vinod Reddy" userId="S::vinod.reddy@iiitb.ac.in::cf972259-44a7-4d44-a85c-f33ecbb7fa57" providerId="AD" clId="Web-{F75E7D81-CA73-34B6-4D8B-9B893E0190A0}" dt="2024-10-14T11:48:22.122" v="359" actId="1076"/>
          <ac:spMkLst>
            <pc:docMk/>
            <pc:sldMk cId="3699921508" sldId="363"/>
            <ac:spMk id="3" creationId="{006F6841-8FDF-1062-610E-DE30BEE6D508}"/>
          </ac:spMkLst>
        </pc:spChg>
        <pc:spChg chg="add del mod">
          <ac:chgData name="Vinod Reddy" userId="S::vinod.reddy@iiitb.ac.in::cf972259-44a7-4d44-a85c-f33ecbb7fa57" providerId="AD" clId="Web-{F75E7D81-CA73-34B6-4D8B-9B893E0190A0}" dt="2024-10-14T11:45:52.524" v="209" actId="20577"/>
          <ac:spMkLst>
            <pc:docMk/>
            <pc:sldMk cId="3699921508" sldId="363"/>
            <ac:spMk id="7" creationId="{00000000-0000-0000-0000-000000000000}"/>
          </ac:spMkLst>
        </pc:spChg>
        <pc:spChg chg="mod">
          <ac:chgData name="Vinod Reddy" userId="S::vinod.reddy@iiitb.ac.in::cf972259-44a7-4d44-a85c-f33ecbb7fa57" providerId="AD" clId="Web-{F75E7D81-CA73-34B6-4D8B-9B893E0190A0}" dt="2024-10-14T11:45:17.350" v="194" actId="20577"/>
          <ac:spMkLst>
            <pc:docMk/>
            <pc:sldMk cId="3699921508" sldId="363"/>
            <ac:spMk id="9" creationId="{00000000-0000-0000-0000-000000000000}"/>
          </ac:spMkLst>
        </pc:spChg>
      </pc:sldChg>
      <pc:sldChg chg="delSp modSp add replId">
        <pc:chgData name="Vinod Reddy" userId="S::vinod.reddy@iiitb.ac.in::cf972259-44a7-4d44-a85c-f33ecbb7fa57" providerId="AD" clId="Web-{F75E7D81-CA73-34B6-4D8B-9B893E0190A0}" dt="2024-10-14T11:48:38.857" v="363" actId="1076"/>
        <pc:sldMkLst>
          <pc:docMk/>
          <pc:sldMk cId="4187746112" sldId="364"/>
        </pc:sldMkLst>
        <pc:spChg chg="mod">
          <ac:chgData name="Vinod Reddy" userId="S::vinod.reddy@iiitb.ac.in::cf972259-44a7-4d44-a85c-f33ecbb7fa57" providerId="AD" clId="Web-{F75E7D81-CA73-34B6-4D8B-9B893E0190A0}" dt="2024-10-14T11:48:38.857" v="363" actId="1076"/>
          <ac:spMkLst>
            <pc:docMk/>
            <pc:sldMk cId="4187746112" sldId="364"/>
            <ac:spMk id="3" creationId="{006F6841-8FDF-1062-610E-DE30BEE6D508}"/>
          </ac:spMkLst>
        </pc:spChg>
        <pc:spChg chg="del">
          <ac:chgData name="Vinod Reddy" userId="S::vinod.reddy@iiitb.ac.in::cf972259-44a7-4d44-a85c-f33ecbb7fa57" providerId="AD" clId="Web-{F75E7D81-CA73-34B6-4D8B-9B893E0190A0}" dt="2024-10-14T11:48:34.607" v="362"/>
          <ac:spMkLst>
            <pc:docMk/>
            <pc:sldMk cId="4187746112" sldId="364"/>
            <ac:spMk id="7" creationId="{00000000-0000-0000-0000-000000000000}"/>
          </ac:spMkLst>
        </pc:spChg>
        <pc:spChg chg="del">
          <ac:chgData name="Vinod Reddy" userId="S::vinod.reddy@iiitb.ac.in::cf972259-44a7-4d44-a85c-f33ecbb7fa57" providerId="AD" clId="Web-{F75E7D81-CA73-34B6-4D8B-9B893E0190A0}" dt="2024-10-14T11:48:34.607" v="361"/>
          <ac:spMkLst>
            <pc:docMk/>
            <pc:sldMk cId="4187746112" sldId="364"/>
            <ac:spMk id="9" creationId="{00000000-0000-0000-0000-000000000000}"/>
          </ac:spMkLst>
        </pc:sp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941.31" units="1/cm"/>
          <inkml:channelProperty channel="Y" name="resolution" value="1658.24902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4-10-15T07:00:31.34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25755 4131 221 0,'0'0'213'0,"0"0"-168"15,0 0-43-15,0 0 0 0,0 0 1 16,0 0 11-16,73-6 1 0,-47 6-2 0,11 0-2 15,3 0-6-15,5 0 2 0,6 2 0 16,3 2 3-16,1-1-3 0,2-3-1 16,-2 0 1-16,-1 0-3 0,-5 0-1 15,-2 0 0-15,-3 0-1 16,0-3-2-16,-6-1 0 0,-4-1 1 0,-6 4-1 16,-8-1 0-16,-6-1 0 0,-3 3 2 15,-8-1-1-15,-1 0 4 0,-2 1 3 16,0 0 7-16,0 0 5 0,0-4-2 15,0 4 2-15,0-3 1 0,0-1-6 16,1 2-9-16,1-7-4 0,3 2-1 16,-1-2 1-16,-1-6-1 0,-1 1-1 15,3-3 0-15,0-4 0 0,-4-1 1 0,4-5-2 16,-5-1-1-16,0-5-2 16,1 0-2-16,-1-5 0 0,0-1 2 0,0-3-3 15,0 5 2-15,-1 0 5 0,-6 3-2 16,3 2 2-16,-1 2 1 15,2 1-1-15,0 4 2 0,-2 0-1 0,3 4-1 16,-2 2 3-16,2 2-1 0,2 1 3 16,-1 1-1-16,1 0 2 0,0 2-3 15,0 0-1-15,0 1 1 0,0 5 14 16,1 3-12-16,-1-1-2 0,0 5-2 16,0-4 0-16,0 4-1 15,1 0-1-15,-1 0-2 0,1 0 2 0,0 0-1 16,2 0 0-16,5-1 1 0,1 1 1 0,4-2 0 15,5 1 0-15,-3-1 1 16,10 2-1-16,-1-3 0 0,10 1-1 16,-1-2 1-16,6 0 0 0,5 0 1 15,2-3-1-15,8 2 0 0,5-3 0 0,2-3 1 16,5 2-1-16,-4 0 0 0,1 3 1 16,-11 1 0-16,-3 1-1 0,-5 0 1 15,-5 2-1-15,-4-1-1 0,-2 1-2 16,-7 0 2-16,-5 2 0 0,-2 0 1 15,0 0 0-15,-2 0 0 0,-5 0 0 16,3 2-1-16,-2 0 1 0,-2 1-1 16,-1 0 0-16,-2 0 1 0,2-1-1 15,-5-1 1-15,5 0 0 0,-5 2-1 16,-1-1 1-16,1 1 0 0,1 0 0 16,-2-1 0-16,-3 0 0 0,2 0 0 15,-1-1-1-15,-2 1-1 0,4 2 1 0,0 1 0 16,-2 0 0-16,2 3 0 15,-3 3 1-15,1 2 0 0,-2 3 0 0,3 2 0 16,-3 3 0-16,0 1 0 0,0 4 0 16,0 1 0-16,0 5 0 0,0 2 0 15,-5 1 0-15,2 4 0 0,-5 0 0 16,2 2 0-16,1 2 0 0,-5-2 0 16,5 2 0-16,2-7 1 0,1 4-1 15,0-6 0-15,2-1 0 0,0 0 1 0,0-5-1 16,1-1-1-16,2-4 1 15,-2-6 0-15,2-2 1 0,-1-4-1 16,-1-2 0-16,0-4 0 0,0 1 0 16,-1-5 0-16,0-1 0 0,2 4 0 0,-2-4 0 15,0 1 0-15,3 0 1 16,-3-1 1-16,0 0-2 0,1 0 1 16,-1 0 1-16,4 0-2 0,-3 0 1 0,5 0-1 15,3 1 1-15,-2 2 0 16,8 1-1-16,-5-1 0 0,8 1 0 15,4 1 0-15,5 0-1 0,1 2 1 16,6-3 0-16,4 2 1 0,0 0-1 0,3-2 0 16,4 1 0-16,6-2 0 15,-1 0 0-15,1 2 1 0,1-3-1 0,-5-2 1 16,-1 0-1-16,1 0 1 0,-7-3 0 16,-4-1-1-16,1-1 0 0,-6-1 0 15,3 2-1-15,-1-3 1 0,-4 2-2 16,4-2 2-16,-5 3-1 0,4-1 1 0,-8 1 0 15,6 1-1-15,-4-2 1 16,-1 3 0-16,3 0 0 0,-6 0-1 16,0 2 1-16,-3 0 0 0,-4 0 0 15,-1 0 0-15,-1-1 0 0,-1 0 0 16,-1 1 0-16,0-1 0 0,-4 1 1 16,1-1-1-16,-1-1 0 0,-1 1 0 15,3 1 0-15,-2-1 0 0,-1 0 0 0,4 1 0 16,-3-4 0-16,3 4 1 15,-3 0-1-15,2-3 0 0,-3 3 0 0,-4-4 0 16,1 2 0-16,1-1 1 16,0-1 1-16,0 1-1 0,0-1 0 0,-3-2 0 15,3 1 1-15,-3-5-2 0,3 4 0 16,-1-1 2-16,0-2-2 0,-1 0 0 16,-1-1 0-16,-1 0 2 0,0-1-2 15,0-1 0-15,0 0 0 0,0-4 2 16,0-3-2-16,-2 0 0 0,-1-3 0 15,1-3 0-15,-3-1 0 0,5-1 0 0,-2-2 0 16,-1-1 0-16,3 1 0 0,-2-2 0 16,2 2 0-16,0-1 1 15,-1-1-1-15,1 2 0 0,-3-3 0 0,3 3 0 16,-1 1 0-16,1 2 0 0,0 1 0 16,-1 2 0-16,1 3 1 15,-2 1-1-15,2 2 0 0,-2 2 0 16,1 1 0-16,1 1 0 0,0 3 0 15,0 0 0-15,0 3 0 0,0 1-1 16,0 2 1-16,0 2 0 0,0-1 0 0,0 3 0 16,0 0 0-16,0 0 0 0,0 0-1 15,0 0 0-15,0 0 0 0,0 0-1 16,0 0-1-16,1-1 0 0,3 1 0 16,-2 0 1-16,2 0-1 0,1 0 3 15,2 0 0-15,0 3 0 0,-1-2 0 16,3 1 0-16,-2-2 1 0,4 0-1 0,-1 0 0 15,6 0 1-15,1 0-1 0,0 0 1 16,0 0-1-16,5 0-1 16,3-5 1-16,0 3 0 0,5 0 1 0,-4-3-1 15,4 1 0-15,-5-1 0 0,0 0 0 16,2 2 1-16,-3 1-1 0,-4 0 0 16,-2 2 0-16,-5-1 0 0,2 1-1 15,1 0 0-15,-2 0-2 0,-3 1 2 16,3 1 1-16,-1 2 0 0,0-2 0 15,2 4 0-15,1-3-1 16,0 2 1-16,0 0 0 0,0-3-3 0,2 2-1 16,1-2-2-16,0 1-2 0,-1-2-3 15,-1-1 1-15,1 0 1 0,-9 0 5 0,1 0 2 16,-5 0 1-16,-1 0 0 16,1 0 1-16,-5 0 1 0,1 0 0 15,0 0 0-15,-1 0 1 0,0 0-1 16,0 0 3-16,2-1-2 0,0-2 1 15,-2 3 0-15,0 0-1 0,0 0 0 16,0 0-2-16,1 0 0 0,1 0 0 0,-1 0-1 16,2 0 1-16,2 0 1 0,-2 0-1 15,0 3-1-15,-2-3 1 0,0 1 0 16,2 3 0-16,-2-2-1 0,0 1 0 16,2 1 1-16,0-2 0 0,1 1 0 15,0 1 0-15,-1 0 0 0,1 1 0 16,2-2 0-16,0 2 0 0,-2-2 0 15,1 1 0-15,2 0 1 0,-2-1-1 16,2 0 1-16,2-3 0 0,-1 1-1 16,5-1 0-16,-4 0 1 0,6-1 2 15,-2-2-2-15,-2 0-1 0,4-1 1 16,-4 0-1-16,-1 1 1 0,0-2-1 16,-3 2 1-16,-1-2 0 0,-1 3 0 0,-1 0 0 15,-3 0 1-15,0 2 0 0,-1-2 1 16,0 1 2-16,0 1-2 0,0 0-3 15,1 0 0-15,0 0-1 0,2 0-1 16,1 0 0-16,0 3 0 0,3 0 2 16,-4 0-1-16,0-1 0 0,3 2-2 15,-3 0-14-15,1 2-14 0,0-5-46 16,-2-1-58-16,4 0-96 0</inkml:trace>
  <inkml:trace contextRef="#ctx0" brushRef="#br0" timeOffset="4491.85">29745 3290 141 0,'5'-5'1'15,"1"4"8"-15,-3-1 23 0,1 1 22 16,-3-2-20-16,2 2-2 0,1 1 9 16,0 0-14-16,1 0-11 0,4 4-4 15,4 2 3-15,3 0 5 0,1-1-6 16,5 1-4-16,2 0-2 0,6 0 2 15,8-3 0-15,5-2 1 0,5 0-3 0,7-1 7 16,0 0 3-16,-1-1-6 16,-5-1-3-16,-2-2-1 0,-7 1-3 15,-4-1-3-15,-7 1-1 0,-6 1 1 0,-4 0-1 16,-6 0 0-16,-6 2 1 0,-4 0 0 16,-3 0 1-16,0 0 1 15,0 0 4-15,0 0 1 0,0 0-1 0,0 0-2 16,0 0 0-16,0 0-6 0,0 0 0 15,0 0-2-15,3 2-1 0,0 3 3 16,1 0 1-16,-1-1 0 0,2-2 0 16,-2 1 1-16,4-1 0 0,-3 2 1 15,-1-4-2-15,1 1 0 0,1 4 1 16,-2 0-2-16,0 1 1 0,-1 3-1 16,2 1 0-16,-3 4 0 0,4 1-1 15,-2 5 1-15,-2 0 0 0,0 6 0 16,0 1 0-16,-1 5 0 0,0 1 0 0,0 3 0 15,0 2 0-15,-2 2 0 0,1-2-1 16,-2 3 1-16,-1-5 0 0,3 0 1 16,-1-5-2-16,2 0 1 15,-1-4 0-15,-1-1 1 0,2-5-1 0,-1-1 0 16,1-4 0-16,0-5 0 0,0-3 0 16,-1-1 1-16,1-5-1 0,0 0 0 15,0-2 1-15,0 0-1 16,0 0 2-16,0 0 1 0,0 0 1 0,0-2 7 15,0 2 6-15,0-1-2 0,1 0-8 16,-1-1-4-16,0 0-2 0,1 2 1 16,-1-3-2-16,2 3 0 0,-1 0-1 15,-1-3 1-15,1 3-2 16,0 0 0-16,0 0 1 0,4 0 1 0,0 0-1 16,0 0 1-16,0 0 0 0,4 0 0 15,0 0 0-15,1 0 1 0,1-2-1 16,2 1 0-16,5 0 0 0,0 1 0 0,6 0 0 15,7 0 0-15,3 1-2 0,11 2 2 16,0 0 0-16,8 1 0 0,-1 1 0 16,6 2 1-16,0-1-1 0,0 1 2 15,-2 0-1-15,0 0-1 16,-5 1 1-16,1-5 0 0,-5 0-1 0,-3 0 1 16,-5-1-1-16,-2-2 1 15,-9 0-1-15,-6 0 1 0,-3 0-1 0,-1 0 0 16,-6-3 0-16,-2 0 1 15,-1 1-1-15,0-1 0 0,-2 1 1 0,-3-2-1 16,2 2 2-16,-2-1-2 0,0 3 0 16,1-2 1-16,-3 0 0 0,1 2-1 15,2-1 1-15,0 1-1 0,0 0 0 16,1-2 1-16,0-1-1 0,1 1 0 16,0 0 0-16,2-2 0 0,-1 1 0 0,1 0 0 15,-1 0 0-15,0-1-1 0,-2 0 1 16,-1-1 2-16,-1 2 0 0,0-1-1 15,-1-1 0-15,1 0 1 0,-2-2-1 16,1 1 0-16,-1-4 0 0,3 0 0 16,-4 0 0-16,2-2 1 15,-1 1-2-15,-2-8 0 0,0 0 0 16,0-4 1-16,-2-6 0 0,-2 1 0 16,-2-10 1-16,2 0-2 0,1-1 0 0,1-2 0 15,2 0 0-15,0 5 0 0,0 0 0 16,7 4 1-16,-1-2-1 0,3 1 0 15,-1 2 0-15,2 1 0 0,-2 3 1 16,-1 0-1-16,3 5 0 0,-5 2 1 16,0 3-1-16,-3 3 0 0,0 2 1 0,-2 1 3 15,0 1-2-15,0 3 0 0,-2 1 1 16,0 1-1-16,-1 0-2 0,1 3 2 16,1 0 0-16,0 0 0 0,1 2-2 15,0 0-1-15,0 0 0 0,0 0-1 16,-2 0-1-16,1 0 2 0,1 1-1 15,0 0 2-15,0-1 0 0,0 0-1 16,0 0 1-16,0 0 0 0,0 0 0 16,0 2 0-16,0 0 1 0,3 1 0 15,-1-2-1-15,0 0 1 0,5 3 0 16,-1-3 0-16,2 2-1 0,3-3 0 16,4 3 0-16,2 1 0 0,2 0 1 15,6 1-1-15,1-1 0 0,4 0 0 16,3 3 0-16,6-3 0 0,6 2 0 0,-1-4 0 15,6 3 0-15,-2-3 0 0,1-1 0 16,-2 1 0-16,-3-2 1 0,-3 0-1 16,-2 0 0-16,-5-2-1 0,1-1-3 15,-2-2-2-15,-3 1 3 0,-5-2 0 16,-3-2-1-16,-2 3 4 0,-2 0 0 16,-3 0 0-1,-3 1 1-15,-2-2-1 0,-1 5 1 0,-3-1-1 0,3-1 0 16,0 2 0-16,-1 1 0 0,4 0 0 15,1-1-1-15,-2 1 1 0,1 0 0 16,-1 0 0-16,0 0-1 16,-4 0 1-16,-1 0 0 0,-2 0 0 0,-2 0-1 15,-1 0 2-15,-1 0-1 0,2 0 1 16,-2 0-1-16,0 0 0 0,1 0 0 16,-1 1 0-16,1 3 0 0,0-1-1 15,-1 4 1-15,0 1 0 0,0 1 0 16,0 0 0-16,0 1 1 0,0 2-1 15,0 0 0-15,0 4 0 0,2 0 0 16,-2 2 0-16,1 3 0 0,1 1-1 16,-2 1 1-16,0 4 0 0,0 0-1 0,0 4 1 15,3-1 0-15,-2 3 0 0,3 2 0 16,-3 0 0-16,-1 3 3 0,0-2-3 16,0 2 1-16,-5-1-1 0,0-1 1 15,0 0-1-15,1-2 0 0,0-4 1 16,-1 1-1-16,-1-5 0 0,2 1 0 0,-2-3 1 15,0-2-1-15,0-2 0 16,2-5 0-16,0-2 0 0,1-1 0 16,0-4 1-16,2-2-1 0,1-2 0 15,-1-1 0-15,1-3 1 0,0 0 3 0,0 2 4 16,0-2 2-16,0 0-1 16,0 0 5-16,0 0 2 0,0 0-2 15,0 0-1-15,0 0-2 0,0 0-3 16,0 0-2-16,2 0-2 0,3 0-2 0,0 0 0 15,4 0-2-15,1 2 0 16,3 0 0-16,3 1 0 0,3 1 0 0,2-2-2 16,4-1 2-16,2 2 0 0,5-1 0 15,1 1-2-15,4-1 2 0,4-2 0 16,4 2-2-16,-1 1 2 0,4-1-1 16,2-1-1-16,-1-1 0 0,5 1-1 0,-3-1 0 15,1 0-1-15,-2 0 1 16,3 0-2-16,-4 0 4 0,1 0 1 0,-3 0-1 15,2 0 1-15,-6 0 0 0,0 0 0 16,-3 0-2-16,-1 0 2 16,-1 0-4-16,-3 0 1 0,-2 1 1 0,-3-1 0 15,-4 1 1-15,-1 0 1 16,-6-1-1-16,1 1 2 0,-5-1-2 0,-1 0 2 16,-2 0-1-16,-3 0 0 0,1 0 0 15,-8-2 0-15,2 2 1 0,-3-2 0 16,0 2 0-16,-1-2 2 15,0-3-1-15,2 1 2 0,-2 0-4 16,1-1 1-16,-1-1-1 0,0 2 1 0,0-1-2 16,0-5 1-16,0 3-1 0,0-5-2 15,-5 0 0-15,2 0-4 0,0-4-2 16,-3-3-1-16,2-3 4 0,-1-4 4 16,3-5-1-16,-1-6 0 0,3-3-2 0,0-4-1 15,0-7 0-15,1 1 3 0,3-4-1 16,1 5 1-16,2 3 3 15,-3 3 1-15,0 6-1 0,-1 2 1 16,1 5-1-16,0 2 2 0,-4 2 1 16,1 2 0-16,-1 2 2 0,0 4 2 15,0 3-1-15,0 2 0 0,0 4-5 0,0 3 4 16,0 1 1-16,0 0-2 16,-1 4-1-16,1 0-2 0,0 1 0 0,0 0-1 15,0 0 0-15,0 0 0 0,0 0-2 16,0 0 0-16,0 0 0 0,0 0-1 15,1 1 1-15,1 0-1 0,1 2 3 16,3-1 1-16,2-1 0 0,0 0 1 16,3-1-1-16,-4 1 0 0,9-1-1 15,-4 2 2-15,4-2-2 0,2 2 1 0,2-2-1 16,2 0 1-16,1 0-1 0,4-2 0 16,1-1 0-16,4-1 0 0,3 4 0 15,2-3 1-15,2 2-1 16,1-2 1-16,3-1 0 0,1 1-1 0,2 0 0 15,2-2 0-15,1-2 1 0,-2 1-1 16,-3 2 0-16,-1-1 1 0,-2 2-1 16,-3-3 0-16,-5 2-1 0,0 0 0 15,-10-1 0-15,-1-1 2 0,2 2-1 16,-2 0 0-16,3 4 0 0,-8-3 0 16,-6 3 1-16,1 0 0 0,-3 0 3 15,4 2-3-15,-4 3 0 0,4 1 0 16,-2 1-1-16,-3-1 0 0,0 1 0 15,1-3 0-15,-2 4 0 0,2-1 0 16,-3 0 0-16,0 1 0 0,-2-3 1 16,0-1-1-16,-1 0 0 0,-2-1 0 15,0 2 0-15,-1 0 0 0,0 0-1 16,0 1 1-16,0-1 1 0,0 3-1 16,0 1 1-16,-1 1-1 0,-1 4 1 0,-1 0-1 15,2 5 0-15,-1 2 0 0,2 3-2 16,0 4 2-16,0 0 1 0,0 4 0 15,-3 2 1-15,2 2-2 0,-4 1 0 16,3 2 2-16,-7 1-1 0,-1 2-1 16,0 1 2-16,-1 0-2 0,-3-3 2 15,-1 2-2-15,3 0 1 16,-4 3-1-16,3-4 1 0,4 1-1 0,-2 0 0 16,5-4 1-16,0 0-1 0,-1-3 1 15,2-3-1-15,3-2 1 0,0-6-1 16,-2-2 1-16,1-6-1 0,2-2 0 15,-2-5 0-15,2-1 1 0,1-4-1 16,0-3 0-16,0 1 1 0,0-2 2 16,0 0 11-16,1 0 4 0,5-3-1 0,3-1-1 15,2-3-10-15,-3 3-3 16,6 0-2-16,-7 1-1 0,8 1 1 0,-7 0-1 16,4 0-1-16,2 0 1 0,-2 0 1 15,3 2-1-15,4-3 0 0,1 1-1 16,-1 1 1-16,3-1 1 0,1 2-1 15,1-1 0-15,3-1 0 0,-2 2 0 16,4 0 0-16,1-2 0 0,5 2 0 16,2-2 0-16,2 2 0 0,4 0 0 15,8 0 0-15,0 2 1 16,3 1-1-16,1 2 0 0,-4 1 1 0,4 1-1 16,0 0 0-16,1 1-2 15,-5 1-3-15,-2-4 4 0,-4 0 0 0,-1 1 0 16,-9-4 1-16,-1 3 0 0,-6-5 0 0,-4 2 0 15,-4 0 0-15,-4-2 1 16,-3 0-1-16,-1 0 1 0,2 0 0 0,-5 0-1 16,5-4 0-16,-4 0 1 0,2 1 0 15,0 1-1-15,-1 0 0 0,3-2 0 16,-6 2 0-16,4-1 0 16,-2 1 0-16,1 1 0 0,1-3 1 0,-3-1-1 15,-1 2 0-15,2 0 0 0,-4 0 0 16,4 0 0-16,-6 0 0 0,-1 0 0 15,1-2 2-15,-2 0 0 0,3-1-2 16,-3-2 0-16,-2-2 0 0,0-2-2 16,0-1-1-16,0-1 0 0,0-1-1 0,-2-2-1 15,1 0 2-15,0-2 1 16,1-4 2-16,0-3-1 0,0-4-1 0,2-3 2 16,2-4-2-16,1-5 1 15,1-6 1-15,2 1-1 0,-1-7 1 16,0-5-2-16,0 6 1 0,-3-2 1 0,-2 3 0 15,4 4 0-15,-4 1 1 16,-1 4-1-16,-1 4 1 0,1 3-1 0,0 1 1 16,-1 6 0-16,0 0 0 0,0 3-1 15,0 2 0-15,0 3 0 0,-2 3 0 16,2 2-1-16,-3 3 1 0,1 1 0 16,1 3 0-16,0 2-1 0,-1 2 1 15,1 0 1-15,1 3-1 0,0 2-2 16,0 0 2-16,0 0 0 15,0 0-2-15,0 0-1 0,0 0 1 0,0 0 0 16,0 0-2-16,0 0 0 0,4 0 0 16,1 1 1-16,1 3 1 0,4 1 2 15,4-1 0-15,5 0 1 0,0 1 0 16,4 0-1-16,9 1 0 0,-4-2 2 0,6 2-2 16,3-1 1-16,2 0-1 15,4-3 2-15,1 0-2 0,3-2-1 0,-2 0 0 16,3 0 1-16,1 0-2 0,-4 0 1 15,4-2 1-15,-5-1-1 0,-4-3 1 16,2 1 0-16,-6-1 0 0,2 1 1 16,-6 0-1-16,-5 3 0 15,0-1 0-15,-5 0 1 0,-4 2-1 0,-3 0 0 16,-2 1 1-16,-1 0-1 0,-3 0 0 16,-1 2-1-16,1 1 1 0,-4 3 0 15,3 1-1-15,-4 2 0 0,2 2 1 16,0 2 0-16,-1 0-1 0,0 2 1 15,-1 2 0-15,-1 1 0 0,2 0-1 0,-1 1 1 16,-2 4 0-16,1-3 0 0,0 7 0 16,-2-4-1-16,-1 5 1 0,0 1 0 15,0-1 0-15,-2 1 0 0,-4 0 0 16,-4 2 0-16,2 1 0 16,-3-4 0-16,1 3 1 0,-4-2 0 0,-1 1-1 15,4-3 2-15,-5 2-1 16,1-2 1-16,0 0-2 0,2-1 2 0,-3-4 0 15,0 1-1-15,4-2-1 16,-1 1 1-16,-1 1 0 0,2-4 0 16,0 2 0-16,3-2 2 0,-1 2-1 15,3-3-1-15,-1-1 1 0,3 1 1 0,0-4-1 16,1 0-1-16,2-2 2 0,2 2-1 0,0-2 2 16,2-2-1-16,4 1 0 15,4-2 3-15,5 0 0 0,5-1-1 16,8 2-1-16,5-3-1 0,13 0-1 15,4 0-1-15,11 3-1 0,7 4 1 16,2-2-1-16,5 0 0 0,0-2-19 0,-1 0-14 16,-4-2-11-16,-2 0-45 15,-1-2-100-15,-13-5-244 0</inkml:trace>
  <inkml:trace contextRef="#ctx0" brushRef="#br0" timeOffset="5211.28">30371 5408 280 0,'0'0'315'0,"0"0"-275"16,0 0-34-16,0 0 3 0,0 0 23 16,0 0-2-16,0 0-12 0,63-51-11 15,-34 40-6-15,-1-2 1 16,2-2 1-16,-3-1-3 0,2-3 1 0,-7-1-1 16,-3-4-3-16,-6 0-6 15,-4-4 1-15,-7-1-5 0,-2 3 3 0,0 2 2 16,-7 5 3-16,-3 7 3 0,-2 2 0 15,-2 8 1-15,1 2 0 0,-4 1-3 16,1 10 0-16,-1 8 4 0,-2 5-2 16,2 9 0-16,-1 9-1 0,2 8 1 0,-1 5 2 15,7 6 0-15,1 3 2 16,4 0 0-16,3-2 0 0,0-1-2 16,1-2-1-16,-3 0 1 0,0 0 0 0,2-6 1 15,1-5 15-15,-3-4-1 0,0-10-12 16,-2-1-2-16,-2-6-1 0,-6-3 2 15,1-6-2-15,-9-6-23 0,-1-4-9 16,-2-7-32-16,-2-2-50 0,1-10-82 16</inkml:trace>
  <inkml:trace contextRef="#ctx0" brushRef="#br0" timeOffset="5372.17">29837 5773 579 0,'0'0'63'15,"0"0"-44"-15,0 0-10 16,85-34 20-16,-38 23 9 0,8 0-6 16,11-4-16-16,-1 1-9 0,11 0-7 0,-1 0 0 15,3-1-24-15,4-1-68 0,-2-3-115 16,-8 3-215-16</inkml:trace>
  <inkml:trace contextRef="#ctx0" brushRef="#br0" timeOffset="5681.45">31271 5068 420 0,'0'0'30'16,"0"0"-1"-16,0 0-5 0,0 0-5 15,-67 4 9-15,46 26 4 0,-2 8-6 16,-3 12-7-16,2 7-5 0,2 7-6 16,1 4 0-16,3 2 1 0,5-1 2 15,4-2-5-15,4 1-6 16,3-7 1-16,5-4-2 0,9-7 0 0,6-7 1 16,9-5 0-16,4-6 0 0,3-8 0 15,5-5-5-15,-1-7-18 0,1-10-25 16,-6-3-60-16,-5-9-83 0</inkml:trace>
  <inkml:trace contextRef="#ctx0" brushRef="#br0" timeOffset="5919.14">31460 5387 411 0,'0'0'92'0,"0"0"-78"15,0 0-9-15,0 0-1 0,0 0 34 16,-16 80-7-16,15-46-10 0,0 5-6 16,1-2-6-16,0-2-4 0,0-1-2 15,0-3-1-15,0-1 0 0,0-4-1 16,0-6-1-16,0-2 1 0,0-6-1 16,0-5-1-16,0-3-28 0,-2-4-12 15,0-4-16-15,0-6-4 0,-2-6-59 16,0-2-3-16,1 0-80 0</inkml:trace>
  <inkml:trace contextRef="#ctx0" brushRef="#br0" timeOffset="6199.15">31428 5648 188 0,'0'0'93'16,"0"0"-36"-16,0 0-22 0,0 0-10 0,0 0 13 15,0 0 4-15,69-20-4 0,-55 20-8 16,3 0-15-16,0-1-1 0,3-3-1 16,-2 1-4-16,-1-3-6 0,-3-1-1 15,-1-2-1-15,-2-4 0 0,0-2-1 16,-1-2-4-16,-3-3-2 0,-2-2-1 15,-2-1 7-15,-2 0-1 0,-1 2 1 16,0 4-4-16,0 3 4 0,0 7 4 16,-1 3 2-16,-1 3-1 0,0 1-2 15,-2 12-3-15,-1 5-1 0,-2 9 1 16,2 6 1-16,-1 3 1 16,5 5-2-16,-3 2 1 0,1 0 2 15,-1-1-3-15,-1 1 1 0,1-5-1 0,-1-6 1 16,3 3-1-16,1-12-6 0,1-3-11 0,0-4-73 15,0-9-42-15,0-3 15 16</inkml:trace>
  <inkml:trace contextRef="#ctx0" brushRef="#br0" timeOffset="6676.9299">31720 5642 466 0,'0'0'43'0,"0"0"-24"16,0 0 23-16,0 0 4 0,0 0-8 15,0 0-13-15,0 0-14 0,65-44-8 16,-51 44-1-16,1 0-1 0,-2 0-1 16,-2 3 0-16,-1 3-1 0,-6 2 1 15,-3 1-2-15,-1 1-5 0,-5 0-1 0,-5 2-2 16,-3-3-4-16,-2 2 2 0,1-3 2 16,0 1-2-16,3 0-5 0,4-1 1 15,2-1 4-15,1-2 2 16,4 3-2-16,0-3 0 0,8-1-1 0,2 2 0 15,3-3 1-15,0 2-2 0,4-2 4 16,-1 1 2-16,3 3 8 0,-1-1 0 16,-2 4 0-16,-4 2 0 0,-2 2 0 15,-2 4-1-15,-4-2-1 16,-3 5 2-16,-1 2 2 0,-5 1 4 0,-3 4-4 16,-2-5-1-16,-1 4 0 0,-1-3 0 15,1-4 2-15,-3 0 0 0,3-3-1 16,0-5 4-16,2-3 5 0,0-4 11 15,5-3 0-15,2-2 5 0,1 0-1 0,1-2 2 16,0-7 1-16,0 1-1 0,7-8-14 16,2-1-7-16,3-5-3 15,4-3-1-15,3-4-3 0,1-1 1 16,2-1-1-16,1 3 0 0,1 2-1 16,2 6-3-16,-4-1-9 0,0 5-3 0,-1 1-7 15,1-3-12-15,-1 0-16 16,-6 1-28-16,2-5-56 0,-4 2-33 0</inkml:trace>
  <inkml:trace contextRef="#ctx0" brushRef="#br0" timeOffset="6933.73">32106 5215 465 0,'0'0'25'0,"0"0"-6"0,0 0-19 16,0 0 3-16,0 0 16 0,0 0 22 0,55 85-14 15,-31-47-13-15,4 3-6 0,5 5-2 16,4 2 2-16,1 5 5 0,0 1 12 16,-7 0-12-16,-6 1-10 0,-9-3-1 15,-10-3 0-15,-6-4-1 0,-10-3 0 16,-8-3 0-16,-10-5-1 0,-5-4 1 16,-4-4-1-16,-2-4 0 15,1-1-3-15,4-7-3 0,5 0-3 16,5-4-10-16,10-2-20 0,5-2-36 15,9-6-50-15,3-5-110 0</inkml:trace>
  <inkml:trace contextRef="#ctx0" brushRef="#br0" timeOffset="7374.67">33457 5546 228 0,'0'0'91'0,"0"0"-91"0,0 0-25 15,0 0 25-15,0 0 32 0,-6-59-7 16,-7 45-13-16,-4 0-11 0,-5-1-1 16,-4-3 0-16,-1-2 1 0,-2 1 8 15,5-2 5-15,0 2 34 0,6 1-25 16,1 0 2-16,8 4 1 0,3 1 1 0,4 1 15 15,2 1-8-15,3-3-11 16,6 1-11-16,3 1-4 0,2 0-6 16,8 2 1-16,0 1 5 0,4 4-6 15,0-1-2-15,1 3 3 0,0 3-2 16,-4 0 2-16,0 0 0 0,0 5 4 0,-2 3 1 16,-1 6 1-16,-3-3 0 15,-3 7-3-15,-4 3 0 0,-4 5-1 16,-6 7-3-16,-6 1 1 0,-6 9-1 0,-5-1 1 15,-4 1-2-15,-1 2 1 0,-6 1-1 16,5 2-1-16,0-2-1 0,3 0 1 16,3-2 0-16,5-5 0 0,2 1-16 15,2-5-18-15,5-2-13 0,3-3-35 16,0-2-75-16,3-6 6 0</inkml:trace>
  <inkml:trace contextRef="#ctx0" brushRef="#br0" timeOffset="7658.95">33328 6336 546 0,'0'0'15'0,"0"0"-12"16,0 0 6-16,0 0 35 0,0 0 14 15,0 0-19-15,0 0-25 0,0 0-12 16,65 19-1-16,-54-26-1 15,-3 1-5-15,1-3-19 0,-2-3-8 0,-6 0-7 16,-1-1 11-16,0 0 10 0,-5 2 4 16,-6 0 4-16,2 4 10 0,-4 3 0 15,2 1 2-15,0 2 10 0,-1 1 0 16,2 0 2-16,1 0 5 0,0 1-3 16,-2 2-10-16,1 3-4 0,-5-1-2 15,-1-2-34-15,2-3-125 0</inkml:trace>
  <inkml:trace contextRef="#ctx0" brushRef="#br0" timeOffset="17187.73">38251 4349 36 0,'0'0'3'15,"0"0"-1"-15,0 0 5 0,0 0 18 16,-72-6 3-16,57 3 55 0,-3 2-65 16,4-2-17-16,0 1 2 0,1 1 2 15,4-2 10-15,-1 0 11 0,4 0 9 16,1 2-2-16,0-2 10 0,1 1 10 0,-1 0-6 15,2 0-5-15,0 2-3 0,2-3 0 16,0 2-4-16,0 0-5 16,1-1-9-16,0 2 1 0,0 0-1 0,0 0-7 15,4 0-9-15,6 0-1 16,7 3 1-16,11 1 1 0,9-2 0 0,9 0 1 16,11-2 0-16,4 0-2 15,7 0 0-15,6 0-4 0,8 0 1 0,1 0-2 16,0 2 1-16,-3 2 2 0,-8-1 0 15,-5 1-3-15,-9 0 3 0,-9-3-2 16,-8 0 1-16,-10-1-1 0,-7 0-1 16,-10 0 0-16,-4 2 1 0,-6-2-1 0,-4 0 0 15,0 1 1-15,0-1 0 16,-3 0 0-16,-2 0-1 0,0 0 1 16,-1-1-1-16,1-3-5 0,1 2-6 15,-1 0-3-15,1 0-10 0,2 2-10 0,-1-5-5 16,-1 0-9-16,1 0-22 0,-3-2-46 15,2-3-23-15,-2 2-20 0</inkml:trace>
  <inkml:trace contextRef="#ctx0" brushRef="#br0" timeOffset="17490.8099">38894 4160 289 0,'0'0'71'0,"0"0"-31"0,0 0 11 16,0 0 16-16,0 0-6 15,0 0-17-15,0 0-19 0,0 0-19 0,23-9 0 16,0 15-1-16,5 0 5 16,4 4-2-16,5-1 2 0,2 5-2 0,2 0 1 15,5 2-5-15,-5-1 1 0,-1 4-3 16,-3-3 3-16,-3 1-5 0,-5 2 1 16,-4-2 0-16,-7-1-1 0,-9 0 0 15,-7 0 0-15,-2 0 1 0,-12-1 3 16,-8 2 0-16,-9-2 2 0,-4 1 0 15,-10-1 4-15,-4 1-5 0,-1-1 2 16,-3 0-4-16,5 2-3 0,-2-1-4 16,5 1 4-16,2 0-3 0,5 1-38 15,2-3-37-15,4-2-93 0,5-2-226 16</inkml:trace>
  <inkml:trace contextRef="#ctx0" brushRef="#br0" timeOffset="18052.6299">39370 4597 241 0,'0'0'202'0,"0"0"-179"16,0 0-7-16,0 0 20 0,0 0 26 16,0 0-8-16,0 0-35 0,0 0-14 0,32 1 0 15,-30 25 2-15,-2 5 5 16,0 3 0-16,-3 4-3 0,-1 4 1 0,-1-1-3 15,0-1-3-15,2-3-2 16,-4-8 0-16,4 2 0 0,-2 0-2 0,2-1 0 16,1-1 2-16,0-7-2 0,2 0 1 15,0-3-1-15,1-3 1 16,4 2 2-16,3-6-3 0,3 0 2 0,5-3 0 16,4-2 1-16,3-2-2 15,4-5 1-15,2 0-2 0,-1-2-7 0,1-8-27 16,-1 0-29-16,-8-7-61 0,-7 1-114 15</inkml:trace>
  <inkml:trace contextRef="#ctx0" brushRef="#br0" timeOffset="18225.52">39070 4933 636 0,'0'0'0'0,"63"-16"-15"15,-13 7 14-15,10 0 1 0,10 0 9 0,10-2-7 16,6 2-2-16,-3 4-8 16,-7-5-59-16,-13 5-93 0,-17-1-132 0</inkml:trace>
  <inkml:trace contextRef="#ctx0" brushRef="#br0" timeOffset="18361.25">39701 5011 161 0,'0'0'532'15,"0"0"-495"-15,0 0-34 0,0 0 20 16,0 0 32-16,0 0-13 0,0 0-26 16,0 0-12-16,0 0-4 0,50 59-34 15,-46-69-111-15,-6-4-297 0</inkml:trace>
  <inkml:trace contextRef="#ctx0" brushRef="#br0" timeOffset="19353.73">25817 2881 266 0,'-7'-81'148'0,"2"37"-145"15,-1-5 7-15,4 12 3 0,0 1-4 16,0 7 29-16,0 8 14 0,0 3-20 16,2 5-16-16,0 4-3 0,0 6 1 15,0 3-1-15,0-2-6 0,0 2-5 16,0 8-2-16,4 8-5 0,0 12-4 0,0 11 9 15,2 13 0-15,-6 11 2 16,0 10-1-16,0 6 1 0,-6 6 0 0,1 6 0 16,-1 5-2-16,1 4 2 0,3 7 2 15,-2 6 0-15,4 8-1 0,1 3 3 16,4 2 2-16,6-4 13 16,3-5-13-16,4 1-2 0,2-5 2 15,-2-4-3-15,-5-4 0 0,-4-8-1 0,-7-7-4 16,-2-4 0-16,-12-8 0 0,-3-4 0 15,-7-3 2-15,-1-4-2 0,-4-7 0 16,-2-3-9-16,0-7-14 0,-2-7-20 16,4-12-109-16,3-9 25 0</inkml:trace>
  <inkml:trace contextRef="#ctx0" brushRef="#br0" timeOffset="23723.59">26631 3039 125 0,'0'0'10'15,"0"0"6"-15,0 0 2 0,0 0-1 16,3-68 2-16,-2 55 0 0,1-3-3 16,3 4 2-16,-2-1-10 0,2 0-5 15,-3 1 8-15,-1 1 10 0,1 3-10 16,1-4-1-16,-3 3 10 0,1 0 6 15,-1-3 3-15,0 5 1 0,0-2-5 16,0 1-1-16,0 2-5 0,0-1-1 0,0 3-3 16,2-2-1-16,-1 3 1 15,0 0-5-15,-1 2-2 0,0 1-1 0,0 0-1 16,0 0-2-16,0 0-2 0,0 0 0 16,0 0-2-16,0 0-2 15,0 0-3-15,0 6-2 0,0 2-1 0,0 8 3 16,-1 4 5-16,-2 6 2 15,2 4-2-15,0 2 0 16,1 3 0-16,-2 0 1 0,2 6-1 0,0 0-1 0,0 2 1 16,0 4 1-16,-2 0-1 0,-1 3 0 15,-3 1 0-15,-2 1 1 0,3 2-1 16,-4 2-2-16,1 0 2 0,3 1 1 16,-3 0-1-16,2-1 0 0,2-2 6 15,3-1 1-15,-3 1 0 0,3-6-2 16,0 0 2-16,0-4 2 0,1-3-3 15,-3-4 0-15,3-3 4 0,0 0-2 16,-1-4-1-16,1 0-2 0,0-1 3 0,0-1 4 16,0-4 0-16,0 2-5 0,0-4 1 15,0-1 2-15,1 0-2 0,2-4 0 16,-2 2 0-16,1-3-3 0,1 0-1 16,-2-4 0-16,0 0 0 0,0-1 2 15,0-3-6-15,1-3 2 0,0 0 0 16,1-1 0-16,-1-2-1 0,0-1 0 15,2-1 0-15,-1 1-1 0,1-1 0 16,6 0-22-16,5-8-11 0,6-5-27 16,2-10-82-16,0-3-236 15</inkml:trace>
  <inkml:trace contextRef="#ctx0" brushRef="#br0" timeOffset="24542.1299">29203 2977 126 0,'0'0'12'0,"0"0"51"16,0-60-50-16,0 44-9 0,0-2 12 16,-2 1 22-16,0-2-1 0,-1-1-19 15,1-2-5-15,0 3 4 0,-2-1 5 16,-1-1 6-16,1 4-1 0,1 2 2 0,0 4-4 16,1 2-8-16,-1 4 8 0,2 1 0 15,0 2-6-15,1 2-3 0,-3-1-3 16,3 1-6-16,0 0-6 15,0 6-1-15,0 9-9 0,-2 5 4 0,0 8 5 16,-2 3 1-16,-1 4-1 0,1 3-1 16,-2 5 1-16,3 1 1 0,0 5 0 15,-3 5-1-15,1 3 3 16,2 6 6-16,0 4 1 0,2 2-4 0,0 5 8 16,-1 0 5-16,0 1 8 0,1 1-16 15,-2-2 2-15,1 0 4 0,2-1-3 16,0-5-2-16,6 0-2 0,0-4-2 15,0-2 4-15,3-4-4 0,-4-5 2 16,-1-6 2-16,4-4-9 0,-3-2-2 16,-2-8 3-16,-3-6-1 0,2-3-3 15,-2-6 1-15,0-7 0 0,-3-3 1 16,1-4-1-16,-3-3 0 0,-3-1 3 0,1-6 2 16,-6-8-6-16,-1-9-19 15,0-5-32-15,-3-9-8 0,-3-5-38 0,4-1-110 16</inkml:trace>
  <inkml:trace contextRef="#ctx0" brushRef="#br0" timeOffset="25666.48">26661 2866 133 0,'0'0'118'16,"0"0"-75"-16,0 0-2 0,0 0 44 15,0 0-23-15,0 0-26 0,0 0-3 16,37 0-17-16,-13 0-7 0,5-2 4 16,6 2-4-16,7 0-1 0,6 0 1 15,6 0 3-15,10 0-1 0,6 0 1 16,3 2-1-16,1-2 3 0,3 0-3 15,0 0-3-15,-2-3 1 0,-1 1-1 16,1 0-3-16,-5 1-4 0,0-2-1 16,4 2 2-16,1 1 0 0,-4 0 3 15,2 0-2-15,1 0 1 0,-9 0-4 0,-1 4 2 16,-5-3-1-16,-5 1 0 0,-3 1-1 16,-8 0 1-16,-5 1 0 0,-5 0-1 15,-6 2 0-15,-4-3 0 0,1 3 1 16,-4-4-1-16,-2 1 0 15,1-1 0-15,-2-2 0 0,0 4 0 0,0-4-1 16,-5 0 1-16,-3 0 1 16,-2 0-1-16,0 0-1 0,-3 0 1 15,-2 0 0-15,4 0-1 0,2-4-3 0,-3 1 0 16,-2-1-2-16,2 1-1 0,3 2 0 16,-6-2 5-16,-1 1-5 0,3 0-4 15,-2-2-1-15,3 3 0 0,-2-4-1 16,0 2-3-16,0-3-7 0,-2 0-4 15,1 2-5-15,-2-6-4 0,2 5 0 16,-2-2-2-16,0-1-3 0,0 5 11 0,-3-5 1 16,1 3 17-16,-2-3 9 0,-1 0-1 15,-1 1 4-15,0-2 1 16,0 1 8-16,-1 1 8 0,0 0 9 0,4 2 10 16,-6-2-2-16,4 2-3 0,3 0 6 15,0-1-3-15,0 5-5 0,0-2-2 16,2 3-3-16,0 0 1 0,0 0 3 15,1 0-8-15,2 0-9 0,0 0-11 16,3 6-1-16,6 4 0 0,6 1 1 16,-1 0 3-16,1 0-3 0,0-1 2 15,2 4-2-15,3-3 1 0,0 2 1 16,-3-2 6-16,-2 1-5 0,-1-1 1 16,0 0-2-16,3 0-2 0,-4-1 6 15,-4-1 5-15,0 0-7 0,-6-2-4 0,-1-2 2 16,1 1-2-16,-3-4 0 0,-3 3 1 15,1-1-1-15,-1 1 2 0,0 0-2 16,0-1 1-16,-7 1 2 0,-2 4 1 16,-8-2 1-16,-5 0-1 0,-10-1 1 15,-4 2-1-15,-12-1-2 0,-11-1-2 16,-13 1 0-16,-12-2 0 0,-11 0-21 16,-10-3-26-16,-9-2-36 0,-5-5-89 15,-2-5-260-15</inkml:trace>
  <inkml:trace contextRef="#ctx0" brushRef="#br0" timeOffset="26168.3299">26954 2673 132 0,'0'0'155'16,"0"0"-71"-16,0 0-33 0,0 0 16 15,0 0 5-15,0 0-21 0,0 0-10 16,6-19-14-16,-14 14-12 0,1 4-6 16,-5 1-1-16,-6-2-8 0,-6 2 0 0,-1 8-1 15,-12 3 1-15,4 5 0 16,-3 0 0-16,-1 2-1 0,3 2 1 0,-2-3 0 16,11 1 0-16,0-3 0 0,8 0 0 15,5-3 0-15,2-2-2 0,4 1-1 16,5-4 3-16,1 3-2 0,2-6-3 15,9 2 2-15,2 0 2 0,5-1 0 16,9 1 2-16,2-2-1 0,5 2 3 0,3 2-2 16,3-2 0-16,0 2-1 15,1 0 0-15,-2-1 0 0,1 2 0 16,-1-1 0-16,0 2 0 0,-1-3-29 16,0 1-6-16,0-3-5 0,-3-3-14 15,-1-1-20-15,0-1-37 0,1 0-4 16</inkml:trace>
  <inkml:trace contextRef="#ctx0" brushRef="#br0" timeOffset="26509.69">27537 2302 353 0,'0'0'50'0,"0"0"-22"16,0 0 1-16,0 0 13 0,0 0-3 0,77-41-1 16,-48 37-8-16,0-2-10 15,6 1 1-15,4 2 2 0,0 0-3 0,1 0-5 16,2 1-5-16,-5-3-4 15,-2 1-3-15,-7 0-3 0,-5 2 0 16,-6-4 2-16,-3 4-2 0,-9 1-3 0,-4 0-20 16,-1 1-11-16,-6 0-19 0,-4-2-18 15,-3 2-28-15,-6 0-17 0,0 0 12 16,-5 0 8-16,7 2-23 16</inkml:trace>
  <inkml:trace contextRef="#ctx0" brushRef="#br0" timeOffset="26653.77">27864 2224 66 0,'0'0'63'0,"0"0"-5"16,0 0-7-16,0 0 2 0,0 0 6 15,0 0 11-15,0 0-28 0,0 0-9 16,-18 79 0-16,16-55 1 0,-1 6-5 0,-3-2-13 16,2 3-7-16,1 0 0 0,3-2-3 15,-1-1-3-15,1-2-2 0,0-2 0 16,3-1 0-16,5-3-1 16,-2-3 0-16,-1 0-35 0,3-3-27 0,-2-8-31 15,-1-1-85-15</inkml:trace>
  <inkml:trace contextRef="#ctx0" brushRef="#br0" timeOffset="27546.15">4886 3334 438 0,'0'0'90'0,"0"0"-47"16,0 0-15-16,0 0 18 0,0 0 2 15,0 0-8-15,0 0-13 16,0 0-21-16,62-44-5 0,-17 42 0 0,6-2 2 16,7 2 1-16,9-1-1 0,-2 0-3 15,7-1 0-15,-2 1-1 0,-3-2 1 16,-7 1 0-16,-12-1-2 0,-6 2 1 16,-14-2-30-16,-10 3-6 0,-12 0-25 15,-6 0-27-15,-7-3-52 0,-9 0-27 16</inkml:trace>
  <inkml:trace contextRef="#ctx0" brushRef="#br0" timeOffset="27745.17">5361 3234 323 0,'0'0'73'16,"0"0"-62"-16,0 0 27 16,13 77 12-16,-4-48-6 0,-4 6-10 0,-2 4-5 15,-1 1-12-15,-1 2 11 0,-1-1-7 16,0-1-14-16,0 0-3 0,-4-2 6 15,2-2-5-15,2-3-3 16,-1-3-2-16,1-7 2 0,0-3-1 16,0-1-1-16,1-9-16 0,4 0-13 0,4-6-13 15,0-4-29-15,7 0-66 0,-1-9-13 16</inkml:trace>
  <inkml:trace contextRef="#ctx0" brushRef="#br0" timeOffset="27867.79">5625 3710 449 0,'0'0'123'0,"0"0"-95"0,0 0-10 0,0 0 12 16,0 0-5-16,0 0-13 0,0 0-12 15,0 0 0-15,0 0-18 0,0 10-55 16,0-10-138-16</inkml:trace>
  <inkml:trace contextRef="#ctx0" brushRef="#br0" timeOffset="28329.17">6814 3515 589 0,'0'0'102'0,"0"0"-71"0,0 0-17 0,0 0 21 15,0 0 11-15,0 0-18 0,0 0-17 16,0 0-11-16,-6-21-1 0,6 20-5 15,0 1-33-15,3 1-38 0,0 5-53 16,2-2-57-16,-2-1-46 0</inkml:trace>
  <inkml:trace contextRef="#ctx0" brushRef="#br0" timeOffset="28476.66">6791 3743 503 0,'0'0'92'0,"0"0"-83"16,0 0-3-16,0 0 18 0,0 0 11 0,0 0-16 16,0 0-19-16,0 0-1 15,0 0-75-15,0 0-118 0</inkml:trace>
  <inkml:trace contextRef="#ctx0" brushRef="#br0" timeOffset="28949.53">7893 3424 261 0,'0'0'261'0,"0"0"-211"16,0 0-20-16,0 0 16 0,0 0 2 15,0 0-16-15,0 0-32 0,0 0 0 0,-1 54-2 16,-4-15 2-16,-5 2 2 0,3 0 2 16,0-2-2-16,-2-6-1 15,3-6-1-15,2-3 1 0,1-3-1 16,-1-5-3-16,3-1-31 0,-2-8-10 15,2-3-22-15,-1-4-51 0,-1-7-41 16,-1-4-82-16</inkml:trace>
  <inkml:trace contextRef="#ctx0" brushRef="#br0" timeOffset="29092.85">7902 3246 350 0,'0'0'49'0,"0"0"-16"0,73-62 5 0,-49 47 6 16,-1 3-5-16,-2 8-6 0,-1 2-20 15,-3 2-8-15,-7 0-2 0,1 6-3 16,-6 6-7-16,-5 4-64 0,-2 0-53 16,-6-2-52-16</inkml:trace>
  <inkml:trace contextRef="#ctx0" brushRef="#br0" timeOffset="29260.19">7926 3482 400 0,'0'0'62'0,"0"0"-56"16,0 0 9-16,0 0 31 16,78-32-12-16,-55 19-20 0,7 0-10 0,-3 1-4 15,-1 2-8-15,0 1-67 0,-4 0-80 16,-6 5-119-16</inkml:trace>
  <inkml:trace contextRef="#ctx0" brushRef="#br0" timeOffset="29649.6">8162 3542 335 0,'0'0'47'0,"0"0"-12"0,0 0 16 16,0 0 3-16,0 0-3 15,0 0-13-15,0 0-10 0,0 0-16 0,0 0-3 16,17 44-3-16,-15-39-1 16,1 3-1-16,-2-1-1 0,3 1-2 15,2 3 1-15,-3 0-1 0,2-2-1 16,-1-1 0-16,3-3 0 0,-1 1 2 0,0-2-2 15,3-3 0-15,-3-1 0 0,1 0 1 16,4-2-1-16,-3-5-5 0,4-4 0 16,0 0 2-16,-1-5-2 15,1 0-4-15,-4-1 5 0,4-2 0 0,-6 0 2 16,0 5 2-16,1 1 1 0,-4 3 0 16,-2 4-1-16,0 4 0 0,-1 2 1 15,0 0 2-15,0 0-1 0,0 2-2 16,0 6-7-16,0 3-2 0,0 2 9 0,1 2 0 15,1 4 1-15,-2-3 0 0,2 0-1 16,4-2 0-16,-1-2 0 16,0 0 1-16,0-4-1 0,3-2 0 0,1-1 0 15,4-4-1-15,1 0 1 0,-1-1-1 16,6-5-15-16,0-1-31 0,-1-5-20 16,3 0-36-16,0-4-26 15,-3 3-55-15</inkml:trace>
  <inkml:trace contextRef="#ctx0" brushRef="#br0" timeOffset="29981.41">8649 3523 29 0,'0'0'269'16,"0"0"-207"-16,0 0-25 0,0 0 14 15,0 0 2-15,0 0-3 0,0 0-13 16,0 0-9-16,0 34-6 0,-1-21-7 0,-2-3 1 16,2 1-3-16,-2-1-4 15,1-1-4-15,1-4-2 0,1 1-1 0,0-2-2 16,-1-2 1-16,1-2 0 0,0 0 1 15,0 0-2-15,0 0 3 0,0 0 1 16,0-4 3-16,0-2 1 0,0-1-2 16,2-4-4-16,2-2-1 15,1-1-1-15,-1-3 0 0,3 4 1 0,2 2-1 16,-3 0-1-16,3 7-1 0,-3 1 0 16,-1 3-1-16,4 0-2 0,-3 0 3 15,-1 4 0-15,3-1 0 0,-2 7 0 16,1-3-1-16,3 3 1 0,4 1-5 15,-1 1-15-15,4 2 13 0,2-1-13 16,-1-1-30-16,1 0-7 0,1 1-15 16,3-3-22-16,-2-1-13 0,-2-4-40 15</inkml:trace>
  <inkml:trace contextRef="#ctx0" brushRef="#br0" timeOffset="31250.84">9213 3647 287 0,'0'0'134'0,"0"0"-80"0,0 0 2 16,49-66 13-16,-43 49-12 0,-3-1-17 16,-3 2-14-16,0 0-9 15,-8-1-5-15,-1 6-5 0,-7 1-5 0,1 6-2 16,-4 4-2-16,-1 0-5 0,-2 10 2 16,-3 2 2-16,3 5-3 0,4 1-2 15,1 0 2-15,5 3-2 0,3-1-4 16,3-1 2-16,1 1 1 0,5-4 0 15,0-3 1-15,9-1-2 0,-1-6 0 16,3-5 1-16,1-1 5 0,4-4 4 16,4-9 0-16,0-2 3 0,6-8-1 15,-1-1-1-15,-2-4 0 0,1-3 2 0,1-2-2 16,-3 2-1-16,-4-5 1 0,-5 3 0 16,1-2 0-16,-7 0 1 0,-1 3-1 15,-5 1 1-15,-1 6 2 0,0 7 2 16,-1 7-5-16,-4 9 1 0,3 4 2 15,-1 9-4-15,-1 7-8 0,-3 7 8 16,-1 6 0-16,1 4 0 0,-1 6 0 16,6-1 1-16,2 5-1 0,0-1-3 15,2 2 2-15,7-5 1 0,-1-1 0 16,6-9 0-16,0-5-26 0,5-5-9 16,1-7-7-16,2-6 1 0,0-3 3 15,4-5-3-15,1 0-6 0,-3-10-10 16,2-2 30-16,2-2 21 0,-4-3 4 0,1 0 2 15,-2 1 9-15,-2 0 22 16,1 1 23-16,-6 0 4 0,-3 4-10 0,-2-1-4 16,-5 1-10-16,-1 2-7 0,-4-1 1 15,-1 1-4-15,0 1-2 0,-3 0-4 16,-2-1-2-16,-6 3-7 0,1 0-3 16,-5 2-6-16,2 4-2 15,-1 0 2-15,-1 2 0 0,0 6-3 0,2 1 1 16,4 0 2-16,2 1-2 0,-2 2 0 0,5-2-1 15,0 3 2-15,-1-2-1 16,2 0-3-16,2-4 2 0,1 0-1 16,0-3-2-16,1 0-2 0,5 0 3 15,0-2 2-15,2-2 1 0,0 0 1 16,3-5 1-16,2-2 2 0,1 1 0 0,1-2-2 16,1 0 0-16,-3 3 1 0,2-2-1 15,-7 1 0-15,2 4 1 0,-6-1-1 16,-2 1 2-16,-2 2 4 0,0 0-1 15,1 0-2-15,1 2-3 0,0 5-5 16,2 4 3-16,2 0 1 0,1 0 0 16,0 4 1-16,4-2 0 0,2-3-11 15,-1-3-13-15,3-2-12 0,2-5-20 16,1 0-1-16,3-4-11 0,-4-5-13 16,-1-4 28-16,-3-5 8 0,3 3 28 15,-3-5 14-15,0 0 3 0,-1 0 17 16,-5-1 14-16,4 5 14 0,-5 1 14 15,-2 4-5-15,1 6-7 0,-5 0-2 16,0 5-15-16,0 0-6 0,0 6-24 16,0 6-3-16,0 2 3 0,0 6 3 15,-5 4-2-15,2 0 1 0,2 1 0 16,-1-8-2-16,2 7 1 0,0-6-1 16,0-5 0-16,0 1 0 0,0-7 0 0,1-2 0 15,0-5 2-15,0 0 0 16,1 0 10-16,-2-7 26 0,5-4 9 0,-2-4-23 15,2-2-19-15,1 1 0 16,2-4 0-16,-2 3 1 0,0-1-2 0,5-2-1 16,-3 4-2-16,4 2-1 0,-1 1 0 15,-3 5 0-15,0 2 0 0,2 4-3 16,-3 2-1-16,4 0 1 16,-2 6 0-16,2 3-1 0,-2 2 2 0,-1 1 1 15,2-1-1-15,-2-1 1 0,0-1 1 16,-1-2 0-16,-1 1 0 0,-2-3 1 0,-3-3-1 15,-1 0 0-15,0-2 0 0,0 0 2 16,0 0-1-16,1 0 6 0,0-2 8 16,2-2 2-16,-1-3 1 15,3-2-9-15,0 2-8 0,0 0-1 0,2 0 0 16,2 2 0-16,-1 0 0 0,2 0-2 16,4 3-1-16,-2-1 1 15,2 3 2-15,0 0-3 0,-1 0 1 0,2 0 1 16,-2 3 0-16,1 3-2 15,-3 2 2-15,0-3 0 0,-1 6 0 0,-1-3-2 16,0 1 2-16,1 2 0 0,-1-3-9 16,1 0-16-16,1-4-6 0,4 1-15 15,-1-1-9-15,1-4-19 0,1 0-40 16,-1 0-42-16</inkml:trace>
  <inkml:trace contextRef="#ctx0" brushRef="#br0" timeOffset="31874.32">10635 3551 286 0,'0'0'100'0,"0"0"-79"16,0 0-1-16,0 0 16 0,0 0 5 15,0 0-6-15,16-7-16 0,-11 3-7 0,0 3-5 16,-1-1-3-16,0-1 2 0,2-1-4 16,-2 0 1-16,0 1-3 15,-2 0 2-15,1-3-1 0,-3-1 1 0,0 2 1 16,0-1 1-16,0 1 0 0,0 1-1 15,-3 0-1-15,1 3 5 0,1-1 0 16,-2 2-7-16,2 0 0 0,-2 0-2 16,0 3 1-16,0 5-1 0,0 1 0 15,2 5 1-15,-2-3 1 0,2 1 0 16,1 1-2-16,0-4 2 0,4 2 0 0,0-4-1 16,5 0-1-16,1-3 0 15,2-3-3-15,5-1-10 0,1-1-1 0,3-5-4 16,0-3-23-16,-2-3-18 0,1 1 11 15,-2 0 16-15,2-1 19 0,-6 0-5 16,0 1 3-16,-2 3 15 0,-6-1 2 16,1 5 0-16,-4 1 2 0,-3 1 5 15,0 2 10-15,-1 0 6 0,-3 6-7 16,-1 2-5-16,-2 2 4 0,1 3 5 16,-3-2 4-16,5 3-5 0,-2-1-4 15,3-3-6-15,2 4 0 0,-1-7-1 16,2 2-3-16,0-5-3 0,2-2-1 15,2 0 2-15,-2-2 2 0,2-2 7 0,0-4 12 16,2-6 9-16,5-3-10 16,-1 0-15-16,1 1-1 0,2-3-2 15,0 3-2-15,0 0-1 0,-1 2-1 16,2 4 1-16,-5 1-2 0,0 3 1 0,-2 1-2 16,-1 3 0-16,1 0-1 15,0 3-2-15,0 4 1 0,3 5 0 0,-3-1-1 16,4 2 4-16,-2 0 0 0,1-1 1 15,-1-2-1-15,0-1 2 0,2-2-2 16,-4-3 0-16,2 0-2 0,-1-3 0 16,1-1-8-16,-2 0-10 0,5-7-16 15,-4-2-30-15,0-4-17 0,1-4-5 16,-3 1-62-16</inkml:trace>
  <inkml:trace contextRef="#ctx0" brushRef="#br0" timeOffset="32063.89">11325 3132 100 0,'0'0'186'0,"0"0"-165"0,0 0-7 0,-29 68 22 15,19-27 18-15,-1 3-5 0,2 5-11 16,6 1-13-16,-1-7-11 0,-1 4 8 16,0-5-7-16,3-7-7 0,1-2-3 15,-1-7-3-15,2-5-1 0,2-7-2 16,0-5-13-16,4-5-24 0,-1-4-29 15,1-3-52-15,-2-7-13 0</inkml:trace>
  <inkml:trace contextRef="#ctx0" brushRef="#br0" timeOffset="32221.75">11188 3330 300 0,'0'0'247'0,"0"0"-240"16,0 0-7-16,0 0 0 0,0 0 8 0,0 0 9 15,0 0 2-15,0 0-8 0,65 6-6 16,-36-6-5-16,2 1-11 0,2-1-42 16,2 3-30-16,-4-1-63 15</inkml:trace>
  <inkml:trace contextRef="#ctx0" brushRef="#br0" timeOffset="32756.18">11613 3514 376 0,'0'0'100'16,"0"0"-93"-16,0 0 38 0,0 0 31 16,0 0-6-16,0 0-18 0,0 0-25 15,0 0-18-15,0 0-4 0,0 0-1 16,21-65-2-16,-28 60-2 0,-3 2-3 16,-4 3-16-16,-2 0-5 0,-2 6-3 15,-1 4 7-15,2-1 5 0,1 1-5 16,1 1-11-16,3 0-6 0,3 2-8 0,2-4 5 15,1 2 4-15,5-2 5 0,1-4-15 16,5 0 5-16,4-5 5 0,3 0-18 16,1 0 30-16,1-3-8 0,-1-2 32 15,-2 0 4-15,1 0 2 0,-4 3 5 16,1 1-2-16,-2 1 2 0,-1 0 2 16,0 1 2-16,0 1 5 15,-1 1-2-15,3 2-3 0,-2 0-3 0,0 0 5 16,1-2 3-16,1-1-1 0,0 1 5 15,3 0 9-15,-2-3-6 0,2 0-3 16,1-2 0-16,-1-4-5 0,1-2-4 16,4-3-7-16,-4-5-7 0,3 0 3 0,-1-2-4 15,-4-2 0-15,2-1-2 0,-2-5-5 16,0 1-8-16,-3-3-2 16,1-2 2-16,-4 0 1 0,-2-3 3 0,-2 1 3 15,0-1 3-15,0 5 3 0,-5 7 0 16,0 8 2-16,-1 9 6 0,2 4 25 15,-6 7-21-15,1 10-10 0,-5 8 1 16,0 10 6-16,-1 8 10 0,4 6 2 16,6 3 0-16,3 1-10 0,2-1-5 0,3-1-3 15,6-5 0-15,7-6-1 16,1-6-8-16,7-9-57 0,1-7-84 16</inkml:trace>
  <inkml:trace contextRef="#ctx0" brushRef="#br0" timeOffset="33251.67">12959 3197 459 0,'-4'-63'104'16,"3"50"-73"-16,-2 6-5 0,2 7 14 16,1 0-6-16,0 7-27 0,0 15-7 15,0 19-16-15,-4 20 16 0,-2 15 1 16,-6 14 4-16,2 6-1 0,-2 4-2 15,-1 4-1-15,0-6-1 16,-1-3 1-16,-5-6-1 0,5-9 1 0,3-7-1 16,-3-13-21-16,8-9-11 0,-3-11 6 15,2-10-12-15,3-11-14 0,-5-8-2 16,4-11-23-16,-1-17-14 0,-3-7-17 16</inkml:trace>
  <inkml:trace contextRef="#ctx0" brushRef="#br0" timeOffset="33468.15">12811 3466 334 0,'17'-116'145'0,"-4"96"-129"0,0 10-10 16,-2 7 12-16,-4 3 14 0,6 3 0 0,2 8-12 15,3 9-4-15,-2 5-7 0,-4 7-2 16,2 3-6-16,-12 2 1 0,1 3 0 16,-3-3 2-16,-2-1-3 0,-4-7-1 15,-7-3 2-15,-1-3-1 0,0-4-1 16,-3-9 0-16,-2 1-3 0,1-8 2 15,1-2-4-15,6-1-5 0,4-4 0 0,5-7-12 16,2-5-21-16,9-8-28 16,13-5-70-16,2-1-9 0</inkml:trace>
  <inkml:trace contextRef="#ctx0" brushRef="#br0" timeOffset="33806.36">13180 3452 309 0,'0'0'35'0,"0"0"-28"0,0 0 28 15,0 0 32-15,0 0-17 0,0 0-15 16,0 0-12-16,0 0-7 0,0 0-2 16,0 42-2-16,3-42 3 0,1 0-2 15,1 0-3-15,1-3-2 0,0-2-1 16,5-5 2-16,-4 2-4 0,4-3-5 16,-3-2 2-16,-4 2 0 0,1-1 2 15,-3 1-3-15,-2 1 1 0,0 0 0 16,-8 4 0-16,2 0-1 0,1 2 0 0,-5 4-1 15,3 0-3-15,-7 6-2 0,0 7 4 16,-1 4 1-16,0 3 0 0,-3 6 0 16,7-4 2-16,5 2-1 15,4-1-1-15,2-1-2 0,7-1 2 0,5-3-1 16,10-3 0-16,4-6-2 0,5-3 3 16,6-5-3-16,3-3-16 0,0-8-14 15,0-5 8-15,-3-3-60 0,-7-1-44 16,-3 0-9-16,-9 2-99 15</inkml:trace>
  <inkml:trace contextRef="#ctx0" brushRef="#br0" timeOffset="34037.08">13507 3407 349 0,'0'0'67'0,"0"0"-66"16,0 0 2-16,0 0 13 0,0 0 14 16,0 0-6-16,0 0 3 0,0 0-15 15,8 58-6-15,-5-47-5 0,-2 0 0 16,0 0 2-16,-1 0-1 15,0-2 0-15,0-2 0 0,0-1 2 0,0-3-2 16,0-3-1-16,0 0 1 0,1 0 0 16,3 0 3-16,1-9 5 0,0-1 1 15,9-7 0-15,2-1-11 16,5-1 0-16,1-2-5 0,2 2-13 16,6 2-20-16,-5 0-19 0,2 8-13 15,-1 2 1-15,-2 4 1 0,-4 3-5 16,-5 0-45-16</inkml:trace>
  <inkml:trace contextRef="#ctx0" brushRef="#br0" timeOffset="34142.2299">13814 3443 38 0,'0'0'63'0,"0"0"-23"0,-26 66 22 16,19-50-12-16,-1-4-21 0,3-3-8 15,4-1-11-15,1-3-3 0,0-1-4 16,5-4-2-16,4 0-1 0,1-7-1 16,4-5-8-16,-1-1-74 0</inkml:trace>
  <inkml:trace contextRef="#ctx0" brushRef="#br0" timeOffset="34284.35">13902 3132 342 0,'0'0'26'16,"0"0"-26"-16,0 0-9 0,0 0 9 15,0 0-7-15,0 0-42 0,67 25-67 16</inkml:trace>
  <inkml:trace contextRef="#ctx0" brushRef="#br0" timeOffset="34572.21">14027 3417 176 0,'0'0'327'0,"0"0"-315"15,0 0-8-15,-7 61 16 16,9-53 14-16,10-1-4 0,-3 0-1 0,7-1-11 15,1-1-8-15,0-5 3 0,1 0-4 16,-3 0-3-16,-1-4-1 0,2-1 0 16,0-1-2-16,-5-1-2 0,-1-2-1 15,-5 1 2-15,0-3 3 0,0-3-3 16,-4 0-1-16,-1-1 2 0,-6-1-3 16,-2-2-1-16,-3 7-2 0,-1 2-9 0,-5 5-3 15,-3 4-5-15,-1 0-4 16,0 9 1-16,1 4-14 0,-1 2-15 15,6 2-18-15,-1-1-24 0,8 2-9 16,2-5-149-16</inkml:trace>
  <inkml:trace contextRef="#ctx0" brushRef="#br0" timeOffset="35218.6199">14642 3414 334 0,'0'0'112'0,"0"0"-96"16,0 0-1-16,0 0 27 0,0 0 13 15,-3-62-14-15,-4 50-5 0,1 0-19 16,-1 2-12-16,-5 2 0 0,-4 2-5 15,-1 6-1-15,-4 0-3 0,-3 6 3 0,3 5-1 16,0 5 0-16,2 7 0 16,-1 1 1-16,3 2 1 0,6-2-5 15,2 0 5-15,9-4 0 0,0-2-2 16,7-6-2-16,6-3-1 0,5-6-1 16,3-3 5-16,5-12 1 0,4-5 4 15,1-7-1-15,-1-6-2 0,4-3 0 16,-7-5 0-16,3-3 1 0,-7-2 0 15,-4-4-2-15,-3-1 0 0,-5-2 4 0,1 1-1 16,-7 0 4-16,-4 1-1 0,-1 4 0 16,0 5-2-16,-3 10 4 0,-3 10 2 15,-2 10 3-15,5 9 3 0,-3 7-11 16,-8 14-5-16,-2 17-2 0,-4 8 2 16,-2 11 1-16,4 3 8 0,11 3 0 15,4-3-5-15,3-3-1 0,2-5 1 16,8-3-2-16,10-8-2 0,9-4-1 0,2-5 0 15,16-7 0-15,-1-6-15 0,11-7-19 16,5-8-27-16,3-4-71 16,-6-8-101-16</inkml:trace>
  <inkml:trace contextRef="#ctx0" brushRef="#br0" timeOffset="35333.14">15384 3397 381 0,'0'0'340'0,"0"0"-321"0,0 0-17 0,0 0-1 15,0 0-1-15,0 0 0 0,0 0-1 16,0 0-7-16,-40 24-101 0,43-24-132 16</inkml:trace>
  <inkml:trace contextRef="#ctx0" brushRef="#br0" timeOffset="40427.96">5090 4914 206 0,'0'0'95'0,"0"0"-9"16,0 0-33-16,0 0-17 0,0 0 1 16,0 0-8-16,60-37-6 0,-41 22-10 0,3-3-6 15,0 1-3-15,1-3 1 16,5 0-3-16,-4-3-1 0,-2-1 1 0,-3 1-1 15,-2-5 0-15,-2 3 0 16,-9-3 1-16,-4 2 2 0,-2-2-2 16,-2-4 0-16,-9 4 1 0,-2 2 0 15,-4 0-3-15,1 8 0 0,-4 5 1 16,4 4 2-16,2 5-2 0,0 4 3 0,2 1 2 16,3 8-2-16,0 13-4 0,3 11-1 15,2 14 1-15,3 15 1 0,1 10 4 16,1 9 2-16,5 3 0 0,1 3 0 15,4 0-4-15,-2-2 0 0,2 1 4 16,-3-5 2-16,1-6-5 0,-5-4 0 16,-1-7-4-16,-2-4 3 0,-1-5-2 0,-4-7-1 15,-6-2 1-15,-2-8 0 16,-3-5 0-16,-1-5 1 0,-2-6-1 16,-3-3 5-16,-3-8-4 0,0-4-2 0,0-7-13 15,-2-3-22-15,1-18-45 16,-5-9-74-16</inkml:trace>
  <inkml:trace contextRef="#ctx0" brushRef="#br0" timeOffset="40561.2899">4790 5404 660 0,'0'0'24'0,"0"0"7"16,0 0-16-16,0 0-5 0,58-23-3 15,-13 8-5-15,14-3-1 0,8-4 2 16,14-7 1-16,10 1-4 0,8-7-46 15,7-4-71-15,-10 2-153 0</inkml:trace>
  <inkml:trace contextRef="#ctx0" brushRef="#br0" timeOffset="40902.45">6971 4954 631 0,'0'0'25'15,"0"0"-12"-15,0 0-10 0,0 0 4 16,0 0-7-16,0 0 0 0,0 0-19 16,0 0-47-16,0 0-14 15,27 16-3-15,-22-13-75 0</inkml:trace>
  <inkml:trace contextRef="#ctx0" brushRef="#br0" timeOffset="41059.89">6916 5291 482 0,'0'0'2'0,"0"0"1"16,0 0 13-16,0 0-3 0,22 60-7 15,-14-54-3-15,-1-6-3 0,3-2-94 16,-3-9-227-16</inkml:trace>
  <inkml:trace contextRef="#ctx0" brushRef="#br0" timeOffset="41538.45">8201 4980 301 0,'0'0'212'0,"0"0"-179"0,0 0 4 15,0 0 13-15,0 0-17 0,0 0-33 16,0 0 0-16,0 0-2 16,3 53 2-16,-4-16 3 0,-5 1 0 15,-2 1 1-15,0-5-1 0,2-3-2 16,-1-4-1-16,2-3 2 0,1-8-2 0,-1-4-4 16,-1-5-27-16,4-3-13 15,-1-4-21-15,2-4-13 0,-3-8-9 0,1-3-81 16</inkml:trace>
  <inkml:trace contextRef="#ctx0" brushRef="#br0" timeOffset="41676.7">8102 5032 378 0,'-3'-69'71'16,"3"31"-10"-16,5 3-7 0,6 4-3 15,3 5-18-15,4 2-10 0,8 2-1 16,-2 5-7-16,2 2-7 0,5 2-5 16,1 2-2-16,4 2-1 0,3 1-1 15,-4 4-1-15,-3 4-31 0,-10 0-32 16,-9 7-48-16,-8 3-60 0,-5 0-85 15</inkml:trace>
  <inkml:trace contextRef="#ctx0" brushRef="#br0" timeOffset="41812.43">8109 5020 350 0,'0'0'31'0,"0"0"11"0,0 0-3 16,22 59-10-16,0-54-1 0,1-5 7 15,4 0-9-15,7-5-15 0,5-9-8 16,1-1-3-16,1-3-16 0,-2-1-84 15,-4 1-68-15</inkml:trace>
  <inkml:trace contextRef="#ctx0" brushRef="#br0" timeOffset="42124.92">8400 5134 195 0,'0'0'104'0,"0"0"-73"0,0 0 7 16,0 0 23-16,0 0-20 0,-17 61-10 15,17-54-3-15,0-2-6 0,0 0-8 16,1 0-5-16,5 3-1 16,-2-3-2-16,-1 1-2 0,2-2-2 15,5 1 0-15,-3-3-1 0,7-1-1 0,-3-1 1 16,6-1-1-16,-1-3-1 0,0 0-16 16,-2 1-4-16,-3 0 4 0,3-1 3 15,-8 0 6-15,3 0 6 0,-4 0 2 16,-1-3 1-16,0 2-1 0,-3-4 3 15,3 3 0-15,-4 0 9 16,0-1 1-16,1 3 0 0,-1 0-3 0,0 1-3 16,0-1-2-16,0 0-4 15,1 2-1-15,-1 2-1 0,1 0-17 0,0-5-29 16,2 4-50-16,-2 1-51 0</inkml:trace>
  <inkml:trace contextRef="#ctx0" brushRef="#br0" timeOffset="43746.99">5520 5680 110 0,'0'0'109'0,"0"0"-60"0,0 0-14 16,0 0 7-16,0 0 9 16,0 0-6-16,1-29-5 0,-1 26-4 15,0 1-6-15,0 0-2 0,-1 0-4 16,-2 1-8-16,1-1-3 0,1 1 1 15,-1 1-4-15,-1-2-7 0,-1 2-3 16,0 0 0-16,-5 6 0 0,1 2 0 0,-3 0-1 16,3 5 1-16,-2-4 3 0,0 3-3 15,5-1 0-15,-2 1 1 0,2 3-1 16,3-2 0-16,-1 3 0 0,3 1 0 16,0-3 3-16,0 3-3 0,4-3 2 15,1-2-2-15,3 1 1 0,-3-4 0 16,5 2-1-16,-2-4 1 0,1 1-1 15,1-2 0-15,-3-2 0 0,4-2 1 16,-5-1 2-16,5-1-3 0,-3 0 3 16,1-6 1-16,1-2 1 0,5-3-4 15,-3-1 1-15,3-3 0 0,0-5 0 16,3 3-2-16,-6-2 0 0,-1 3 2 16,-6 2 0-16,-3-1 1 0,3 2-1 15,-5-1 1-15,0-1-1 0,-5 4-2 0,-1-1 2 16,2 2 3-16,-1 0-1 15,-3 1-2-15,2 3 3 0,-6 1-4 16,3 2-1-16,-6 0 1 0,2 3-1 16,0 0 0-16,-6 0-1 0,3 6-1 0,2-2 2 15,5 1 0-15,-2 1-3 0,4 1-2 16,-2 1 4-16,2 2 0 0,2-2-3 16,-3 1 4-16,1 2-1 0,3 2 1 15,-3-2-2-15,4 0 2 0,-1 0 0 16,2 0 0-16,2 4-2 0,-2-2 2 15,2 0 0-15,3 1 0 0,1-2-3 16,5 0 3-16,-3-2-2 0,4-3 2 0,0 0-2 16,2-3 1-16,-3-1 1 15,2-3 0-15,-3 0-2 0,3 0 0 16,-2-5 2-16,4 0 0 0,-4-4-1 0,5 0 0 16,-3-4-5-16,-1-1 2 15,4-2-1-15,-8-3 4 0,2 3-4 16,-3-2-1-16,-5 1 4 0,0-3 2 15,-4 0-10-15,0 4-1 0,-4 2 6 0,0 2 1 16,-1 5-1-16,2 2-4 0,-4 5 2 16,2 0 0-16,-4 9 1 0,1 3-17 15,1 4-12-15,-3 4-22 0,2-1-57 16,1-1-71-16</inkml:trace>
  <inkml:trace contextRef="#ctx0" brushRef="#br0" timeOffset="44846.2199">8416 5146 73 0,'0'0'27'0,"0"0"-1"0,0 0-20 16,0 0 38-16,-14-63 17 0,14 50-33 16,0 0-6-16,0 2 5 0,1-1 1 15,4 2 0-15,-2 3 4 0,-1 1 2 16,1 3 3-16,-3 1 6 0,1 1 0 16,-1 0-4-16,0 1-6 0,0 0-11 15,0 0-9-15,1 0-6 0,0 4-6 16,0 6-1-16,2 5 0 0,1 2 1 15,-1 3 1-15,-2 1-1 0,2 2-1 16,-2-1 1-16,2-2 1 0,-1-2-2 0,0-3-1 16,5 0 1-16,-1-4 1 0,-3-1-1 15,2-3 0-15,3-3 0 16,-5-2 1-16,3-2-1 0,3 0 2 0,-1-8 1 16,7-2 3-16,0-4-3 15,-3-2-2-15,5-1 1 0,-4 0-1 0,-3-5-1 16,2 3 0-16,-5-2 0 15,0 0 0-15,-2 1-3 0,-3 2 0 0,2 7 2 16,-3 3-1-16,0 7 2 16,-1 1-2-16,0 0-4 0,4 9-4 0,-4 2 2 15,0 4 4-15,1 3 4 0,-1 2 0 16,0 0 2-16,3-3-2 0,-1 1 1 16,2-1-1-16,-1-6 0 0,1 0 0 15,1-3-1-15,1-3-2 0,-1-2-14 0,5-3-2 16,-1-1-9-16,6-7-4 15,0-2-1-15,3-2-21 0,-3-5-39 16,3 3 9-16,-1-2 24 0,1-1-23 16,-2 5-21-16</inkml:trace>
  <inkml:trace contextRef="#ctx0" brushRef="#br0" timeOffset="45145.98">8847 5035 190 0,'0'0'75'0,"0"0"-28"16,0 0-10-16,0 0 11 0,0 0 7 15,0 0-6-15,-58 73-10 0,50-53-7 16,-1 0-9-16,5-1-5 0,2-2-9 15,2-3-2-15,0-2-2 0,0-2-4 16,1-2-1-16,4-3 1 0,1-1-1 16,0-4 1-16,0 0 0 0,3-6 1 15,0-4 5-15,3-4-2 0,-1-4-5 16,3 1 2-16,1-2-1 0,-5-3-1 0,4 3 1 16,0-1-1-16,-2 1 0 15,2 3 0-15,-4 3 0 0,0 4-1 0,-2 6 1 16,0 1-3-16,-2 2 1 0,2 5-2 15,-2 4 1-15,-1 3 1 0,-2 2 2 16,2 4 0-16,-1-3 0 0,1 2 0 16,-2-1 0-16,2-1 1 15,5-3-1-15,-3-4-1 0,7 0-1 16,0-5-21-16,2 1-16 0,1-4-24 0,2 0-13 16,1-4-21-16,-1-3-4 0</inkml:trace>
  <inkml:trace contextRef="#ctx0" brushRef="#br0" timeOffset="45597.96">9325 5109 336 0,'0'0'98'0,"0"0"-29"0,0 0-4 16,0 0-19-16,0 0-9 16,-10-65-14-16,6 56-3 0,-4 0-6 0,2 3-3 15,1 1-3-15,-5 1-2 0,4 4-5 16,-3 0-1-16,-2 4 0 0,-5 6 0 15,-1 5-1-15,0 2 1 0,1 3-1 16,1-1 1-16,3 3-1 0,3-4 0 16,2 2-2-16,6-5-6 0,1-2-9 15,5-2-4-15,4-2-2 0,5-7-6 16,-2-2 3-16,6-1-5 0,1-11 9 16,0 0-9-16,3-6 3 15,-5-5 10-15,2 1 7 0,-4-5 10 0,-1-4 2 16,-2-1 2-16,0-2 7 0,-4-3 10 15,0 0 9-15,-3-2-3 0,0 2 2 16,-3 2-5-16,1 6-2 0,-3 7-1 16,0 7-3-16,0 10-2 0,0 5 5 0,0 2 0 15,0 10-19-15,0 7-8 0,-4 6 8 16,2 7 2-16,-1 5-1 0,2 1 0 16,0 5 1-16,1-2-1 0,0 0-1 15,1 1 0-15,3-5 0 0,-1-4 0 16,2-3-29-16,1-7-25 0,7-1-29 0,2-8 5 15,10-4 25-15,0-6 52 16,2-4-5-16,4 0-39 0,-4-10-59 16,0 1-122-16</inkml:trace>
  <inkml:trace contextRef="#ctx0" brushRef="#br0" timeOffset="45987.24">9800 5124 285 0,'0'0'97'0,"0"0"-16"16,0 0 0-16,0 0-15 0,0 0-16 0,-13-65-6 15,7 55-13-15,-1 2-11 16,-1 0-1-16,3 0-4 0,-4 3-6 16,0 1-2-16,1 3-4 0,-4-1-3 0,-1 2-1 15,-4 7 1-15,-3 1 0 0,1 7 0 16,-5-3-2-16,2 5 1 0,4 0 0 16,1-3-3-16,4 3-12 0,2-3 4 15,6 3 1-15,2-1-4 0,3-3-2 16,6-4-3-16,9-2-6 0,3-5 4 15,4-2 2-15,2-5 2 0,0-4 0 16,-2-4 10-16,-1 0 7 0,-5 0 1 16,-4-2 0-16,-2 3 2 0,-4 3 0 0,-3 3 5 15,-1 1 6-15,-2 3 3 16,0 0 1-16,0 2 8 0,0 0-5 16,0 0-14-16,0 2-6 0,0 5-5 15,0 3 5-15,0 2-1 0,0-1 1 0,0 0 0 16,1-2 2-16,1-1-2 0,3-1 0 15,1-1-1-15,-1-2-10 0,1-1-15 16,-1-3-3-16,5 0-4 0,-2 0-34 16,3-7 7-16,2 2-31 0,-5-5 4 15,1 1-26-15,-1 1-46 16</inkml:trace>
  <inkml:trace contextRef="#ctx0" brushRef="#br0" timeOffset="46044.0199">9800 5124 70 0</inkml:trace>
  <inkml:trace contextRef="#ctx0" brushRef="#br0" timeOffset="47214.37">9800 5124 70 0,'70'-30'162'0,"-70"28"-103"0,0 2-5 0,0 0 11 0,0 0-19 0,0 0-15 15,0 2-7-15,3 3-10 0,-1 3-9 0,-1-2 5 16,-1 3 8-16,0 0 1 0,-1 1-5 0,-4 2-5 16,3-2-1-16,-1-1-3 0,-1 0-2 15,3-3-3-15,-2-3 2 16,3 0-2-16,0-3 1 0,-1 0-1 0,1 0 1 16,0 0 0-16,0 0 2 15,0 0 1-15,0-1303 5 0,4 2601 10 16,-2-1304-5-16,3-1-9 0,1-1-4 15,2-1 1-15,4-2-2 0,-1-2-1 0,4 1 1 16,3 0-1-16,1 4 1 0,1 0 0 16,-2 5-3-16,2 0 2 15,-6 3 0-15,0 0 1 0,-2 3 0 0,-7 2 3 16,0 6-3-16,-3 0 2 0,1 3-1 0,-3 4 3 16,0-1-3-16,0 0 1 15,0 3 2-15,0-7-1 0,0 1 0 0,0-2 1 16,5-3 0-16,-4-4-2 15,4-1-1-15,-2-2 0 0,1-2 3 16,1 0 0-16,-1-3 2 0,5-7 11 0,1-2-5 16,4-4-5-16,1-2-6 15,1-4 1-15,3 3-2 0,0 1 0 16,1-3 0-16,0 7 0 0,0 4 0 0,-4 4 0 16,-4 4-3-16,-3 2 2 15,-1 0 0-15,-2 4-1 0,0 7-3 16,0 0 4-16,-1 2 1 0,-2 3 0 0,-2 0 0 15,3-2 1-15,1 2 0 0,1 0-1 16,-1-3 0-16,3-3 0 0,1-2 0 16,-2-3 0-16,1-3 0 0,2-2 2 15,4-4-1-15,-1-3 1 0,3-4-1 16,2-2-1-16,2-2 0 0,-2 2-6 16,-1 0 4-16,2 2-1 0,-2-1-5 0,2 3 0 15,1 1-2-15,-3 2 1 0,-1 1-1 16,-4 3-1-16,1 2 3 15,-3 0 1-15,0 0 2 0,-3 0-1 16,-1 2 2-16,0 1 4 0,-4-2-1 0,1 0-1 16,-3-1 2-16,0 0 0 15,0 0 0-15,0-3 1 0,-1-1 4 0,-3-1 0 16,2 1-4-16,-2 0-1 0,1-1 0 16,-2 3 0-16,0-2 0 0,4 4-1 15,-2 0 1-15,0 0-1 0,0 5 1 16,1 3-4-16,-1 5 2 0,3 3 2 15,0 1-1-15,0 2 1 0,0-3 0 16,4 1 1-16,4-2-1 0,0-4 0 16,5-2-1-16,2-2-1 0,2-4-2 15,0-3-10-15,3-3-13 0,1-5-1 16,1-3-15-16,2-2-1 0,-2-4 19 16,-3 0 3-16,1 3 21 0,-7-3 1 15,-1 1 1-15,-3 4 1 0,-4 2 0 16,-2 6 9-16,-3 1 9 0,0 3 6 0,0 0-2 15,0 4-18-15,-1 5-6 16,-4 3 0-16,-1 3 6 0,1 0 3 16,0-3-4-16,4 2-1 0,1-4-3 0,0-1 3 15,0-2-3-15,0-2 0 16,0-3-1-16,3-1 0 0,0-1 2 0,2-1 4 16,3-6 11-16,0-1-1 0,3-5-10 15,1 4-2-15,-1 0-4 0,0 3 1 16,0 1 0-16,-1 0 1 0,0 4 0 15,-2 1-4-15,1 0 2 0,2 0 0 16,-1 4-1-16,2 3-1 0,-1 0 2 16,1 3 0-16,0-1 0 0,2 3 0 15,0-2 0-15,3-3 0 0,1 0-2 0,1-6-3 16,-1-1-8-16,3 0-8 0,-1-9-7 16,3-2 4-16,0-6-2 0,0 1 3 15,2-4-15-15,-3-3-8 0,0-3 18 16,-4-2 18-16,-1-4 7 0,-2-3-6 15,-4-2 6-15,-3-2 1 0,-2-3 2 16,-3 2 1-16,-2-1-1 0,-1 1 0 16,0 9 2-16,0 9-1 0,-5 8 6 15,4 12 16-15,-5 2 32 0,2 8-15 16,-1 8-38-16,-3 8 3 0,0 6 16 16,1 7 7-16,1 9-8 0,1 2-2 15,3 1-5-15,2 1-5 16,0-4-6-16,0-2 0 0,0-7 0 0,2-2-1 15,0-4-1-15,2-7-30 16,3-6-30-16,1-6-45 0,0-9-13 0,0-3-94 16</inkml:trace>
  <inkml:trace contextRef="#ctx0" brushRef="#br0" timeOffset="47361.6199">11302 4950 502 0,'0'0'46'0,"0"0"-40"0,0 0 10 15,0 0 18-15,0 0-9 0,55-30-12 16,-24 22-8-16,9 4-3 0,1 0-2 16,1 3 0-16,-3 1-37 0,-4 0-69 15,-7 0-70-15</inkml:trace>
  <inkml:trace contextRef="#ctx0" brushRef="#br0" timeOffset="47898.0899">11793 5128 512 0,'0'0'122'0,"0"0"-105"15,0 0-12-15,0 0 10 0,23-63-6 0,-23 51-1 16,-3 7 0-16,-2-4-5 0,-4 7-3 16,-6 2-3-16,-4 0-5 0,-7 11-11 15,1 0 0-15,2 3 8 0,3 4 3 16,-4-4-3-16,7 4-6 0,3-1-6 15,0 0-12-15,6-1-4 0,3-5-16 16,5 0-14-16,3-4 11 0,10-4 6 16,2-3 2-16,5 0-5 0,2-7 55 15,-2-2 3-15,-1 0 29 0,-3-1 1 0,0 0-11 16,-4 1 7-16,-1 4 16 16,-2-1 16-16,-3 5-11 0,-1 1-17 15,-1 0-15-15,4 0 0 0,-1 6-4 0,4-1-7 16,-2 1 0-16,4 0 1 0,-1-1 3 15,2-2-2-15,-2-2-3 0,0-1-1 16,0 0 0-16,-1-4 1 0,1-3-4 16,2-5 2-16,-1-2-1 0,1-4-3 15,-3-2 3-15,0-4-1 0,-1-4 1 16,0-3-3-16,1-2 2 0,3 0 0 16,-4-6 2-16,-1 0-4 0,0 0 0 0,2-1 1 15,-5 6-1-15,1 4-3 16,-3 8 3-16,0 9 1 0,-4 8-1 15,0 5-1-15,0 7-3 0,-8 10-2 16,1 12 6-16,-6 10 5 0,2 9 6 16,0 6-2-16,6 3 0 0,5 3-4 15,0-6-2-15,3-2-1 0,10-4 0 16,5-8-1-16,3-3-2 0,3-12-30 0,7-8-73 16,-1-11-130-16</inkml:trace>
  <inkml:trace contextRef="#ctx0" brushRef="#br0" timeOffset="48431.5199">12932 4790 447 0,'0'0'43'0,"0"0"-32"0,-3-78 3 15,6 53 2-15,8 0 7 0,1 3-12 16,1-4 0-16,3 4-6 0,1 4-3 0,-5 4 1 16,-2 9-2-16,-6 0 6 0,-3 5-3 15,-1 1-4-15,0 8 0 0,0 13-3 16,-2 10 3-16,-4 14 7 15,-11 11 0-15,-2 9 3 0,1 8-2 0,1 3 3 16,6 6-4-16,-4 5 1 0,-2-2 5 16,1 2 5-16,-1-3 0 15,4-4-14-15,-4-3 0 0,-1-7-2 0,3-5-2 16,-1-9-1-16,5-5 1 16,-4-12 0-16,0-9-3 0,1-7-12 0,0-10-2 15,-2-8-5-15,-1-6-23 0,2-11-22 16,0-11-34-16,1-13-55 0</inkml:trace>
  <inkml:trace contextRef="#ctx0" brushRef="#br0" timeOffset="48967.08">12667 5177 412 0,'0'0'20'16,"39"-72"-4"-16,-16 58 6 16,3 0 19-16,3 7 1 0,-3 0-1 15,5 3-14-15,1 2-12 0,-1 2-4 0,-5 0-5 16,1 4-5-16,-5 3-1 0,-1 2 0 15,-5 3-1-15,-3 1 1 0,0-1 0 16,-6 3-1-16,3 2 0 0,-8-3-1 16,-1 3 1-16,-1-5 1 0,0-1 0 15,0-1-1-15,-2-5 0 0,1 0 1 16,-7-3 0-16,5-2 0 0,-1 0 0 16,0 0 1-16,2-3 0 15,-3-6 0-15,5-1 0 0,0-3-1 0,5-5-1 16,1-1-5-16,7-6 2 0,-2 3 0 15,4 0 1-15,3 2-2 0,-1 8 5 16,3 0-3-16,0 7-1 0,0 1 0 16,-1 4 3-16,0 0 1 0,-2 6-1 15,2 1-1-15,0 2 2 0,-3 0 0 0,4-1 1 16,-5 0-1-16,1 0 0 0,1 0 1 16,0-3-1-16,1-2 0 0,-1 0 1 15,-2-3 0-15,3 0 1 0,-3-3-1 16,-1-2 1-16,-8-4 0 0,0 3 0 15,-2-3 0-15,-3-1 4 0,-1 1 3 16,0-1 3-16,-5 3-2 0,-2 0-1 16,-1 3-4-16,-3 3-5 0,-2 1 0 15,2 0-1-15,-4 6 1 0,3 5-3 16,2 0 3-16,4 2-1 0,0 1 0 16,5 5 0-16,1-2 0 0,1-2 0 15,9 0 0-15,0-2-4 0,3-3-10 16,4-3-1-16,3-3-14 0,1-4-17 15,1 0 8-15,3 0-26 16,3 0-34-16,0-3 7 0,4 1 21 0,-8 1-71 16</inkml:trace>
  <inkml:trace contextRef="#ctx0" brushRef="#br0" timeOffset="49472.0199">13922 5150 207 0,'0'0'151'0,"0"0"-80"16,0 0-12-16,0 0 18 0,0 0-27 0,0 0-16 15,8-67-8-15,-9 58-8 0,0 1-10 16,-1 1 1-16,-2-1-4 0,3 1-3 16,-5 0-2-16,-3 0 0 0,3 2-1 15,-8 1-6-15,3 4-8 0,-6 0 4 16,-3 4 4-16,-1 6 2 0,-1-1 2 16,5 4-4-16,-2 0-2 0,4 0 0 15,1 3 2-15,7-5-1 0,3 1-4 0,2-3-4 16,2-2-3-16,7-2 2 0,3-1 4 15,6-3-2-15,2-1 15 0,3-1 3 16,0-6 0-16,-3 1-3 0,0 0 1 16,-1 0 0-16,-8 2 1 15,-1 0 0-15,-5 3 8 0,-2 1 3 0,-1 0 1 16,1 0-8-16,3 7-6 16,-2 7-2-16,4 5 2 0,-1 5 3 0,-2 4 2 15,0 3-3-15,4 4 1 0,0 1-3 16,-2 3 5-16,6 1-1 0,-3 0 3 15,7-1 0-15,-3-3 7 0,-3-3-8 16,2-4-4-16,-4-4 0 0,-3-4 2 16,-2-7-3-16,-1-3 1 0,-1-6-2 15,0-3 2-15,0-1 1 0,0-1 2 0,0-1 7 16,0-6 12-16,0-7 0 0,5-3-13 16,3-9-5-16,-2-1 1 15,7-5-3-15,0-3-3 0,3-5 3 16,1-4-4-16,3-4 0 0,4 3 0 0,-3 2-13 15,1 8-7-15,-5 11 8 0,-7 2-6 16,3 9-4-16,-8 1-8 0,6 5-27 16,-5 0-39-16,-3 1-72 0</inkml:trace>
  <inkml:trace contextRef="#ctx0" brushRef="#br0" timeOffset="49617.53">14438 5182 416 0,'0'0'87'0,"0"0"-87"0,0 0-2 15,0 0 2-15,0 0-46 0,0 0-88 16,0 0-165-16</inkml:trace>
  <inkml:trace contextRef="#ctx0" brushRef="#br0" timeOffset="50964.31">15746 4963 195 0,'0'0'268'15,"0"0"-214"-15,0 0-34 16,0 0-9-16,0 0 11 0,0 0 4 0,79-11-4 16,-48 5-5-16,-4 1-11 0,4-2-1 15,-5 1-4-15,5 5 0 0,-6-1 0 16,-2 0-1-16,1 2 0 0,-9-2 0 15,-2 2-13-15,-9 0-25 0,-4 0-19 16,-1 0-50-16,-11 0-34 0,-4 3-121 16</inkml:trace>
  <inkml:trace contextRef="#ctx0" brushRef="#br0" timeOffset="51126.25">15822 5148 565 0,'0'0'35'0,"0"0"-35"0,0 0 14 16,0 0 9-16,0 0-4 15,70 22-6-15,-37-21-7 0,15 0-2 0,8-1-4 16,10-3-67-16,2-6-122 0</inkml:trace>
  <inkml:trace contextRef="#ctx0" brushRef="#br0" timeOffset="51591.95">17851 4463 486 0,'0'0'54'16,"0"0"-18"-16,0 0 5 0,0 0-6 16,0 0-9-16,0 0-23 0,0 0-3 15,0 0-8-15,-3 57 8 0,-3-20 0 0,-4 3 1 16,1 1 0-16,-2-4 1 0,2 3-2 15,1-5-1-15,4-2-17 0,4 0-21 16,2-9-29-16,8 0-30 16,1-11-58-16,1-3-86 0</inkml:trace>
  <inkml:trace contextRef="#ctx0" brushRef="#br0" timeOffset="52035.1">17365 5137 319 0,'0'0'149'16,"0"0"-102"-16,0 0-7 0,0 0 15 15,0 0-19-15,0 0-17 0,0 0-12 16,0 0 3-16,64 10 8 0,-20-10 10 16,8 0 6-16,9-1-1 0,6-5-12 15,7 0 2-15,2 2-7 0,0-1-2 16,-3 2-3-16,-3-1-8 0,-9 0-1 15,-9 0-2-15,-9 1 0 0,-14 1 0 16,-4 0 0-16,-13-1 1 0,-4 2 0 16,-3 0-1-16,-5 1 0 0,0-2-1 15,0 2-6-15,0 0-7 0,-6 0-3 0,-4 2-18 16,-1 3-23-16,-8 4-8 0,1 3-8 16,-3 1-30-16,-1 0-73 0,7-6-109 15</inkml:trace>
  <inkml:trace contextRef="#ctx0" brushRef="#br0" timeOffset="52370.31">17696 5454 324 0,'0'0'46'0,"0"0"6"0,0 0 13 15,0 0 9-15,0 0-20 0,0 0-11 16,0 0-6-16,0 0-16 0,7-34-6 16,19 33-6-16,5-5 3 0,6 2 9 15,1 1 3-15,2-3-10 16,-2 3-7-16,-1-2-2 0,-1-1-5 0,-3 1 0 15,-2 0-1-15,-3 0 1 0,-7 0-11 16,-6 3-22-16,-9-1-5 16,-3 3-1-16,-3 0-5 0,-9 0 3 0,-5 0-11 15,-11 4-36-15,-8 4-46 16,-1 0 34-16,4-2-30 0</inkml:trace>
  <inkml:trace contextRef="#ctx0" brushRef="#br0" timeOffset="52563.71">17831 5459 126 0,'0'0'98'15,"0"0"-34"-15,0 0 13 0,0 0 4 16,0 0-25-16,0 0-15 0,0 0-3 16,0 0-13-16,0 0-3 15,18 76-2-15,-18-48 1 0,0 8-4 0,0 3 0 16,0 7-3-16,0 5-4 0,3 0-2 16,3 3-2-16,-1-1-3 0,1-3-3 15,3 0 1-15,-1-7-1 0,2-4 0 16,1-6-34-16,1-9-30 0,3-6-50 15,-3-11-67-15</inkml:trace>
  <inkml:trace contextRef="#ctx0" brushRef="#br0" timeOffset="52758.39">18714 5532 281 0,'0'0'394'0,"0"0"-394"15,0 0-8-15,0 0 6 0,0 0-7 16,0 0-64-16,0 0-38 0,0 0-136 16</inkml:trace>
  <inkml:trace contextRef="#ctx0" brushRef="#br0" timeOffset="86652.7399">5212 7693 370 0,'0'0'117'0,"0"0"-84"0,0 0-33 16,0 0-7-16,0 0 7 0,16 96 15 16,-12-48 2-16,-4 5-10 0,0 2-3 15,0 0 1-15,0-2-4 0,-4-3-1 16,0-2 1-16,-2-5 1 0,-1-8-2 16,-2-2-4-16,1-7-39 0,-1-9-52 15,2-7-57-15</inkml:trace>
  <inkml:trace contextRef="#ctx0" brushRef="#br0" timeOffset="86992.4399">5199 8101 235 0,'0'0'238'0,"0"0"-183"15,0 0-38-15,0 0 6 16,0 0 10-16,0 0-9 0,0 0-8 16,68-3-2-16,-49 8-4 0,2 0-3 15,4-4-6-15,6-1 4 0,-4-2-3 0,6-7 1 16,0-7-2-16,-1-5 0 0,0-1-1 15,-8-7-11-15,-1 1-9 0,-7-5 13 16,-2 0 5-16,-8 0 2 0,-5-2 0 16,0 3 2-16,-1 5 1 0,0 7-2 15,-1 8 1-15,-2 5 12 0,2 7 3 16,1 0-4-16,-1 0-6 0,1 15-7 16,0 6-6-16,-1 16 1 0,-4 6 5 15,0 7 0-15,3 3 3 0,-1 0-3 16,3-1 0-16,0-1 0 0,0-5 0 15,4 0-1-15,2-5 1 0,2-3 0 0,0-8-2 16,4-1-30-16,-1-10-9 16,2-5-37-16,6-8-41 0,-2-6 30 15,1-9-142-15</inkml:trace>
  <inkml:trace contextRef="#ctx0" brushRef="#br0" timeOffset="87653.39">5857 8230 284 0,'0'0'127'0,"0"0"-56"0,0 0-16 16,0 0-2-16,0 0-8 0,0 0-8 16,0 0-6-16,6-74-8 15,-6 56-1-15,0-2-1 0,0 2-5 16,0 2-7-16,0 4-2 0,-3 1-2 0,0 6-1 16,-3 1-2-16,-4 3 2 0,4 1-2 15,-9 1-2-15,2 10-5 0,-2 4 4 16,-3 5 1-16,2 4-2 0,-3 0 0 0,8 1 2 15,3-1-2-15,4-3-4 0,4 1-5 16,0-6-3-16,1-1 0 0,6-6-11 16,6-4 11-16,-1 0 2 15,3-5 8-15,1-3-4 0,1-6 1 16,-3-4 5-16,-3 2 2 0,2-3 0 16,-6 0 1-16,0 2 0 0,-1 1 1 0,-2 5-2 15,-3-1 0-15,1 5 2 0,-2 0 1 16,0 2-3-16,1 0 3 0,1 5-3 15,4 3-3-15,-3 2-2 0,3 2 5 16,0 2 2-16,2 0-2 0,1-3 0 16,2-2 0-16,-1-2 1 0,1-1-1 15,3-3 2-15,-1-1-1 0,0-2 0 0,3-5 1 16,0-6-1-16,-2-2 4 16,5-5 0-16,0-6-2 0,1-1-3 0,-3-4 1 15,-1 2-1-15,-2 0-1 0,-7-1 0 16,-3 3 1-16,-1 2-2 15,-3 2-1-15,0 5-2 0,-3 3 3 0,-3 4 0 16,3 5-2-16,-6 1 0 16,3 3 1-16,2 0-3 0,1 0-1 0,-2 5 1 15,2 1 6-15,1 1 0 0,2 0-3 16,0-1 2-16,0-1 0 0,0-1 1 16,1 1-2-16,3-1-2 15,3 1 4-15,-4 0 0 0,1 0-3 0,5 2 3 16,-4 0 1-16,0 2-1 0,1-1 0 15,0 3 0-15,-2 2 2 0,-1-2-2 16,1 4 0-16,2-4 0 0,-1 4 0 0,-3-1 0 16,3-1 0-16,3-1 0 0,-2-3 0 15,1-2 0-15,3-2-2 0,-2-5 1 16,5 0-23-16,0 0-17 0,4-9-29 16,-1-3-38-16,2-4-44 0,-2 3-50 15</inkml:trace>
  <inkml:trace contextRef="#ctx0" brushRef="#br0" timeOffset="88149.81">6424 8056 331 0,'0'0'98'0,"0"0"-74"0,0 0-1 15,0 0 7-15,0 0 2 0,-20 62-12 16,18-45-8-16,-1-1-5 0,-3-1-4 16,3-2 0-16,-1 0 0 0,3-4-2 15,0 0-1-15,0-4 2 0,1-3-1 16,0 0-1-16,-1-2 1 0,1 0 3 15,0-3 3-15,0-3 0 0,0-7-7 16,1 0-3-16,4-3-3 0,1 1 3 16,2 1 0-16,0 0-1 0,3 3 0 0,-3 3-4 15,3 1 7-15,-2 2 1 0,2 3 0 16,-6 2 0-16,4 0 2 0,-3 0 2 16,2 4 1-16,-1 3-4 0,-2 0 1 15,-1 1 1-15,-1 1 0 0,5 0-3 16,-5-2 1-16,0 1 1 0,2-3-2 15,-2-1 1-15,2-2 0 16,-1-2 0-16,-3 2 2 0,0-2-3 0,-1 0 3 16,0 0 1-16,2-2 3 0,1-3 6 15,5-1 1-15,-2-3-8 0,1 2-3 16,5-6-3-16,-1 5 1 0,4-3 0 16,2 0-1-16,4 2 0 0,1-2 2 15,1 2 1-15,0 2-1 0,-3 0 0 16,-2 6 1-16,-3-1-2 0,-2 2-1 15,-1 0 0-15,-3 4 0 0,0 4 0 0,-2 1-1 16,-4 3 0-16,2 5 1 0,0-3 0 16,-1 5 1-16,-1-3-1 15,0-1 2-15,0-2-2 0,5-2-12 0,-2-4-14 16,0-2-9-16,6-3-11 0,-2-2-26 16,5-6-45-16,0-3-8 0</inkml:trace>
  <inkml:trace contextRef="#ctx0" brushRef="#br0" timeOffset="88921.77">7090 8038 348 0,'0'0'111'0,"0"0"-91"15,0 0-19-15,0 0 10 16,0 0 22-16,0 0 2 0,0 0-11 16,-16 59-8-16,13-46-7 0,2 2-4 0,0-1-3 15,1 0 1-15,0-3-1 16,0-1-2-16,4-1 1 15,1-3 0-15,3-1-1 0,-2-3-12 0,9-2-16 16,-1-1 0-16,4-8 6 0,2-3 3 0,0-4-5 16,-1 0 5-16,-5-6 11 0,-1 1 3 15,-4 3 5-15,-3-5 1 0,-6 7 3 16,-1-2 9-16,-13 0 10 0,1 7-1 16,-4 0-2-16,-3 7-7 0,-2 0 2 15,-2 4-11-15,2 4-4 0,2 2-4 16,1 5 1-16,5 2 3 0,6 0 0 0,3 0-3 15,2-3 2-15,3-2 1 16,7-1 0-16,2-2-3 0,5-1 2 16,3-4 1-16,2 0-1 0,3-7 0 0,-1 0 1 15,5 0 1-15,-2-1 0 16,-2 3 0-16,-1 1-1 0,-2 2 1 0,-3 2-1 16,-2 0 0-16,-1 0 0 0,-4 2 6 15,0 2-1-15,-4 2-5 0,1 2 3 16,1 5-1-16,-4 2-2 0,-3 1 1 15,1 4 0-15,-1-3 2 0,0 0-3 16,0-3 0-16,0 0 2 16,0-4-1-16,0 0 1 0,0-5-2 0,-1-2 0 15,1-1 1-15,0-1 0 0,0-1-1 16,1 0 12-16,1-7 24 0,5-3-5 16,3-7-11-16,2-3-16 0,0-1-1 15,4-4-3-15,4 5 0 0,-2-1 1 0,1 5-1 16,0 4-1-16,-6 2-2 15,-1 2 3-15,1 5 0 0,-7 1 1 0,1 2 1 16,-2 2 0-16,-1 6-2 16,-1 3 0-16,2 6 0 0,1 4 2 0,-1-3 1 15,-1 4-2-15,1-4-1 16,1-4 2-16,-1 2-2 0,0-7 0 16,3-1 0-16,-3-3 2 0,0-3-2 15,3-2 0-15,0 0-7 0,4-9-3 16,-1-4-12-16,7-3-12 0,-1-1 1 0,3-4-13 15,-1 3-4-15,-3 0 4 0,0 1-36 16,-2 4 9-16,-5 4 40 0,-3 6 33 16,-3 0 0-16,-1 3 18 0,0 5 14 15,-2 3-8-15,0 6 7 0,0 2 0 16,-2 1-3-16,0 0-8 0,1-1-8 16,1 3-8-16,0-4-2 0,0-3 0 15,0-1-2-15,3-4-27 0,6-5-35 16,-3-2-35-16,4-5 13 0</inkml:trace>
  <inkml:trace contextRef="#ctx0" brushRef="#br0" timeOffset="89064.42">7792 7725 294 0,'0'0'21'0,"0"0"-12"15,0 0 7-15,0 0 2 0,0 0-10 16,0 0-6-16,-1 75-2 0,16-62-26 15,5-2-59-15,-3-4-110 0</inkml:trace>
  <inkml:trace contextRef="#ctx0" brushRef="#br0" timeOffset="89626.9099">8115 7844 473 0,'0'0'99'0,"0"0"-79"16,0 0-17-16,0 0 6 0,0 0 19 15,0 0-11-15,0 0-6 0,0 0-10 16,0 0-1-16,-38 72 0 0,25-51 2 0,1 3-2 16,1 2-2-16,-1-2 2 0,8 3 0 15,3-6-1-15,1 1-1 0,1-4-3 16,5-3-3-16,9-3-5 0,3-3-2 16,2-5-5-16,3-4 15 0,4 0-6 15,3-7-5-15,1-5 10 0,-1-1 0 16,2-5-12-16,-4-1-1 15,3-5 13-15,-6 1 2 0,2-3 2 0,-4 2 2 16,-1-2 2-16,-2 5-2 0,-6-1 1 16,1 3 1-16,-3 2 1 0,-4 4 0 0,-2 3-2 15,-5 2 3-15,-1 5 9 16,0 0 12-16,-4 3-3 0,-3 0-8 16,-2 5-12-16,-2 3-2 0,-3 0-1 0,5 1 1 15,-4 2 0-15,5-3 0 0,-1 2 1 16,1-1-1-16,3 2 0 0,2-3 0 15,-1-1 0-15,3 1 0 0,1-2 0 16,0 2 0-16,6-3 0 16,0 2 0-16,1-2 2 0,4 0-2 0,-3 2 0 15,3-3 2-15,-5 1-1 0,2 3-1 16,-2-2 0-16,-4 3 0 0,-1 1 0 16,-1 0-1-16,0 1 0 0,-1 0 1 15,-5 2 2-15,-3 1-1 0,3-2 3 16,-5 2 2-16,2-6 2 0,-5 3-1 0,3 2 2 15,-3-7 2-15,0 2 2 16,-3-4-2-16,4-2 2 16,-1-1-3-16,-1-1-5 0,3 0-4 0,0 0-1 15,-3-3 0-15,0-2 0 0,3-4-39 16,-1-3-35-16,-2-7-99 0</inkml:trace>
  <inkml:trace contextRef="#ctx0" brushRef="#br0" timeOffset="92543.47">10706 7684 198 0,'0'0'130'0,"0"0"-67"0,-2-11-18 16,2 10 0-16,0-2 4 15,0 2-15-15,1-1-4 0,2 0-15 0,4-2-7 16,5-3-1-16,2 1-2 0,6-2 1 16,-1-1 0-16,1-1-4 0,2-1-1 15,-1-2 0-15,1 0-1 0,-3-3 0 16,-4-5 2-16,-2 3-2 0,-7-7 3 16,-2 4-3-16,-4-2 3 0,0-4-3 15,-2 0 2-15,-7-2-2 0,1 2 0 16,-2 4 1-16,-1 6-1 0,3 6 1 15,-1 3-1-15,3 5 0 0,1 3 4 16,-1 0 5-16,1 6-9 0,-1 15 0 16,-4 12-4-16,-1 12 2 0,-1 8 2 15,2 5 0-15,0-1 2 0,4 3-1 0,-1-2-1 16,-2-2 0-16,2 5 0 0,-4-2 2 16,5 1-2-16,-2-3 1 15,1-2 1-15,1-2-1 0,-4-3 1 0,3-4 4 16,-3 0-1-16,-2-4-1 15,0-3-1-15,-4-4 0 0,1-2 0 16,-2-5 2-16,-1-3-4 0,-2-2 3 0,1-6 0 16,-1-3 1-16,2-4-1 0,0-2 0 15,-1-4-1-15,2-4-1 0,3 0-1 16,-4-7 0-16,4-7 0 0,-2-7-1 16,1-6-20-16,5-8-19 0,2-4-19 15,4-2-53-15,4 0-71 0,0 7-31 16</inkml:trace>
  <inkml:trace contextRef="#ctx0" brushRef="#br0" timeOffset="92694.26">10368 8032 343 0,'0'0'123'0,"0"0"-79"16,0 0-29-16,60-29 31 16,-29 17 1-16,4 0-14 0,4-1-1 0,1-4-19 15,0 6-7-15,4 0-5 0,-1-2-1 16,6 4-1-16,1-3-27 0,0 2-35 15,-4 3-64-15,-12 0-85 16</inkml:trace>
  <inkml:trace contextRef="#ctx0" brushRef="#br0" timeOffset="93377.7899">10943 8286 176 0,'0'0'181'0,"1"-60"-115"15,0 50-13-15,-1 4 7 0,0 4 3 16,0 1-21-16,0 1-5 0,0 5-19 16,0 9-18-16,0 12-5 0,0 7 5 15,-1 11 6-15,-5 4 1 0,0 2-3 16,-1-1 0-16,-1-4 0 0,2 0-1 16,0-3-3-16,0-4 1 0,2-3 0 15,1-7-1-15,-1-5 0 0,1-5 0 16,2-8 0-16,1-4 0 0,-1-6 0 0,1 0-3 15,0-7-4-15,4-11 4 0,4-3-7 16,2-10-11-16,5-5 1 0,3-1 6 16,0 3 3-16,2 3 6 15,-1 6 2-15,0 5 3 0,-1 5-1 0,-5 2 1 16,0 8 4-16,-6 1 2 0,-2 3-1 16,-4 1 1-16,-1 2-2 0,1 4-2 15,-1 3-2-15,0 2 3 0,-1 3 0 16,-6 2 1-16,-1-3 0 0,-3 1 0 15,0-4-3-15,3-1 0 0,-4 0-1 16,2-3 4-16,-1-1-2 0,1-1-2 16,2-4 1-16,3 0 1 0,0 0 1 15,1 0-1-15,2 0 8 0,2-4 2 16,0 1 2-16,0 3-6 0,0 0 0 0,0 0-6 16,3 0-2-16,4 3-4 15,1 5 1-15,3 2 3 0,1 4 0 16,0 2 0-16,3 1 2 0,0 0 0 0,-1 2-1 15,1-3 0-15,2 0-1 0,0-2 1 16,4-3-1-16,1-5 1 16,5-6 0-16,3-1-1 0,5-13-28 0,5-5-29 15,3-7-41-15,1-8-99 0,-5 1-119 16</inkml:trace>
  <inkml:trace contextRef="#ctx0" brushRef="#br0" timeOffset="93557.67">11944 8060 548 0,'0'0'46'16,"0"0"-40"-16,0 0-3 0,0 0 7 16,65-17 5-16,-38 13 1 0,3-1-3 0,4-1-10 15,4 0-2-15,1-1-1 0,1-2-7 16,-4 2-45-16,-6 0-81 0,-8 0-79 15</inkml:trace>
  <inkml:trace contextRef="#ctx0" brushRef="#br0" timeOffset="93690.75">11982 8271 446 0,'0'0'17'15,"0"0"1"-15,83 36 23 0,-38-41-7 0,12-10-9 16,6-5-14-16,7 0-11 0,3-8-16 15,-15 5-207-15</inkml:trace>
  <inkml:trace contextRef="#ctx0" brushRef="#br0" timeOffset="94704.92">13730 7640 147 0,'0'0'274'0,"-22"-59"-228"0,17 49 3 16,-2 2 8-16,3 5-6 0,1 3-2 15,3 0-11-15,-2 5-17 0,2 11-14 16,0 12-7-16,-4 13 0 0,-3 10 6 16,3 5 11-16,1 1 0 0,2 2-12 15,0-1 1-15,-3-2-2 0,-2-4-1 16,0-4-2-16,2-3 1 0,-1-9 0 0,-3-1-1 15,3-8-1-15,0-4 1 16,-2-5 0-16,3-6-1 0,0-4 0 16,4-2 0-16,0-5-8 0,0-1-26 15,3-10-5-15,8-9 3 0,1-11-27 16,7-8-24-16,3-7-8 0,3-2-12 16,0 4 6-16,-4 5-26 0,5 3 120 0,-4 11 7 15,0 0 67-15,-1 8-4 0,-2 3-10 16,-5 7-2-16,-2-2 22 0,-4 3-8 15,2 3-6-15,-9 2-14 0,3 1-18 16,-3 8-13-16,-1 6-5 16,0 2 0-16,-6 9 7 0,-10 2 6 0,-1 3-7 15,-5-1-7-15,0 0-2 16,-3-4-3-16,-4 1 1 0,3-6-1 0,-2-4 0 16,6-2-3-16,1-6 2 0,6-2-1 15,2-5 1-15,3-1-2 0,5-1 1 16,4-6 3-16,1-1-1 15,0-12 2-15,1 2 1 0,8-6-4 0,2-2-2 16,6 7 0-16,-4-2 0 0,-1 6 0 0,3 8 0 16,-3 2-2-16,-2 4 1 15,2 5 0-15,0 7 0 0,3 7 0 16,2 3 1-16,1 8 3 16,0 0 0-16,0 3-1 0,4 0-1 0,0-5 0 15,0 0-1-15,5-4 0 0,2-5 1 16,-1-4 0-16,3-6-1 0,1-4 0 15,0-5-8-15,4-5-11 0,1-8-32 0,3-6-10 16,0-6-43-16,1-6-79 0</inkml:trace>
  <inkml:trace contextRef="#ctx0" brushRef="#br0" timeOffset="95113.4399">14534 7747 460 0,'0'0'51'0,"0"0"-30"16,0 0 26-16,0 0 5 0,0 0-11 0,0 0-13 15,0 0-4-15,-29-30-10 0,33 23-9 16,3 0-5-16,4-3 0 0,3-2 2 16,0-1-2-16,0-2-1 0,3-2-7 15,-4-3-6-15,-2 0 1 0,2-2-6 16,-7-4 12-16,-1 3 2 0,-4-2 3 15,-1 5 1-15,0 5 1 0,-5 4 2 16,0 3-1-16,-2 6 3 0,-3 2 2 16,0 5 2-16,-3 12-8 0,-4 11 0 15,-4 13-1-15,3 9 1 0,2 12 0 16,4 7 3-16,1 6-1 16,7 9 1-16,1 4 4 0,3 0-1 0,2-1 1 15,3-2 0-15,-1-3-6 0,4-6 1 16,-3-3 1-16,-3-7-3 0,-1-7 1 0,-1-3 0 15,-1-10 1-15,-6-4-2 0,-8-7-1 16,-3-6-4-16,-5-7-16 0,-5-8-7 16,1-7-20-16,-5-7-38 15,1-6-62-15,2-6-37 0</inkml:trace>
  <inkml:trace contextRef="#ctx0" brushRef="#br0" timeOffset="95242.98">14181 8476 364 0,'0'0'66'0,"0"0"-45"0,79-51 0 16,-45 40 27-16,2-2-7 0,-1 1-22 16,0 2-11-16,5 1-8 0,1 0-5 15,-1 1-56-15,2 0-65 0,-12 2-51 0</inkml:trace>
  <inkml:trace contextRef="#ctx0" brushRef="#br0" timeOffset="95530">14761 8543 522 0,'0'0'15'16,"0"0"-1"-16,0 0 29 0,13 65-10 15,-4-54-5-15,2 2-3 0,0-2-10 16,3-1-9-16,1-1-1 0,1 1 2 16,3-5-4-16,7 0-1 0,-3-4 0 15,4-1 1-15,5-2 0 0,-9-6-3 16,4-1 1-16,-10-2 0 0,-4-2 0 0,-8-5-1 15,-5-2 3-15,-7-1 0 16,-10 0-1-16,-3 4 0 0,-5 6 0 16,-8 4-1-16,-5 6 1 0,-1 1-1 0,0 8 0 15,6 3-1-15,3 0 0 0,8 2-1 16,4 2 0-16,6-1-9 16,9 0-37-16,3-1-32 0,14-3-67 15,0-3-90-15</inkml:trace>
  <inkml:trace contextRef="#ctx0" brushRef="#br0" timeOffset="95827.12">16060 8594 300 0,'0'0'386'0,"0"0"-358"15,0 0-28-15,0 0-2 0,0 0-1 16,0 0 3-16,-25 74 1 0,7-53-1 15,-3 0-2-15,-6-1-58 0,-6-3-40 16,3-5-108-16</inkml:trace>
  <inkml:trace contextRef="#ctx0" brushRef="#br0" timeOffset="96345.84">17495 7754 492 0,'0'0'27'0,"0"0"32"0,0 0-9 16,0 0 8-16,0 0-18 0,0 0-29 16,0 0-11-16,0 0 0 15,-15 88 2-15,15-34-1 0,0 3 4 0,2 1-2 0,-1-3-1 16,0-2-1-16,-1-4 0 0,0-5 0 16,0-3 0-16,0-8-1 15,0-4 1-15,0-7-1 0,4-6-4 16,0-6-20-16,-1-3-3 0,2-5-10 0,1-2-19 15,7-10-12-15,2-8 4 0,5-7-4 16,3-7-25-16,-1-3 18 0,4-5-27 16,-3-1-21-16</inkml:trace>
  <inkml:trace contextRef="#ctx0" brushRef="#br0" timeOffset="96581.9899">17704 8078 48 0,'0'0'142'0,"0"0"-27"16,0 0-6-16,0 0-33 16,0 0-8-16,0 0-9 0,0 0-18 15,0 0-6-15,0 0-17 0,-10-28-13 0,-4 36-4 16,-5 4-1-16,0-3 0 0,1 1 0 15,-1-2 0-15,1-2 1 0,2 0-1 16,0-1 0-16,5-4 0 0,4 0 2 16,3 1-2-16,3-2-1 0,0 4 1 15,1 0-1-15,0 1-4 0,0 4-4 16,3 0 4-16,4 2 4 0,5 2 0 16,2 0-2-16,4 1 3 0,1-2 1 15,3 4-1-15,1-2 0 0,2-3 0 16,3 3 0-16,0-3 1 0,5-1-1 0,0 0-13 15,5-4-16-15,4-1-21 16,3-5-38-16,2-2-68 0,-7-3-43 16</inkml:trace>
  <inkml:trace contextRef="#ctx0" brushRef="#br0" timeOffset="96829.47">18583 8020 275 0,'0'0'208'0,"0"0"-167"16,0 0-13-16,0 0 38 0,69-5-10 16,-41 1-10-16,3 2-7 0,4-1-8 15,1 3-15-15,-2-2-11 0,-4 2-5 16,3 0 0-16,-3 0 0 0,1 0-32 15,-1 0-32-15,-4 0-38 0,-8 0-45 16,-8 0-87-16</inkml:trace>
  <inkml:trace contextRef="#ctx0" brushRef="#br0" timeOffset="97266.97">18903 7675 176 0,'0'0'269'0,"-67"-7"-262"0,32 8-2 16,-2 8 24-16,-1 1 7 15,1 2 3-15,1 7-11 0,4 7-14 16,2 1-7-16,6 6 0 0,2 4 7 15,8 4-5-15,3 7-4 0,3 1-1 16,8-1 1-16,0 0 4 0,13-5-4 16,2-2-1-16,9-5 0 0,4-6-2 0,6-4-1 15,7-6 1-15,5-7 1 0,5-7-2 16,4-6-1-16,2-4-25 0,2-10-57 16,-10-3-131-16</inkml:trace>
  <inkml:trace contextRef="#ctx0" brushRef="#br0" timeOffset="98213.67">19965 7614 320 0,'0'0'29'15,"0"0"-2"-15,0 0 17 0,0 0 9 16,0 0 0-16,0 0-5 0,0 0-14 16,0 0-20-16,-16-15-9 0,32 19-4 15,9-1 13-15,3 0-1 0,11-1 1 16,8 0-7-16,8-2 0 0,8 0 0 15,1-4 1-15,-4 0 3 0,-1-1-4 0,-7 1-1 16,-10-3-5-16,-12 3 0 16,-8-2 1-16,-8 1 0 0,-8 2-2 15,-4 3 1-15,-2 0 3 0,0 0 8 0,-2 0-1 16,-3 4-5-16,-4 6-3 16,-10 8-3-16,-7 4-1 0,-3 6 1 15,-4 5 0-15,-2 4-2 0,-7 5 2 0,-4 2 0 16,2-1 1-16,-5-2-1 0,5 0 1 15,1-2-1-15,2 1 1 0,-2-3-1 16,4-1 1-16,5-7-1 0,1-3 1 16,7-2-1-16,2-3 0 0,4-4-1 0,4-4 0 15,3-3 0-15,4-4 1 16,6-4 1-16,3 0-1 0,0-2 0 0,0 0 0 16,2 0 1-16,4-4 2 15,4-2 0-15,3-5-3 0,6-1 2 16,1 0-1-16,1 0-1 0,5 6 0 15,2-3 0-15,0 3 1 0,6 1-1 16,3 0-2-16,-2 5 2 0,-1 0 0 16,1 0 0-16,0 3 0 0,3 1 1 15,-2 3 0-15,1 0-1 0,3 1 1 16,-1 3 5-16,2-3-2 0,-3 1-2 16,-4-4-2-16,0-1 3 0,-1-1-3 0,-6-1 1 15,2-2-1-15,-5 0 1 0,2 0 0 16,-1-4-1-16,-6-4-1 0,1-1 0 15,-7-1-21-15,-1-5-11 0,-6-1-8 16,-4-1-19-16,-2-4-45 0,-7 0-74 16,-5 0-121-16</inkml:trace>
  <inkml:trace contextRef="#ctx0" brushRef="#br0" timeOffset="98886.7899">20029 7609 345 0,'0'0'28'0,"0"0"10"15,0 0 13-15,0 0-11 0,0 0-3 16,0 0-3-16,0 0-19 0,36-11-8 15,-11 9-3-15,4 0 9 0,10 1 2 16,5-3-1-16,4 2 5 0,9-3 2 16,2-1-5-16,2 1-7 0,-1-1 2 15,-4-1-2-15,-3 1-3 16,-11 0-3-16,-7 1-1 0,-9 0 0 0,-3-1 0 0,-4 4-2 16,-4 0 0-16,-5 0 2 0,-4 2-2 15,-3 0 1-15,-3 0-1 0,0 0 0 16,0 0 0-16,0 1-3 0,-3 7 1 15,-3 5 1-15,-1 7 1 0,1 1 1 16,-6 1-1-16,1 2 0 16,-5 3-2-16,-6 3 2 0,-4 1 2 0,-4 2-1 15,-6-1 0-15,-3 1-1 0,-2 1 1 16,-3-1-1-16,-8 1 1 0,10-2 0 16,-7 0-1-16,4-1 1 0,4-3-1 15,2-1 0-15,3-4 1 0,1-2 0 16,7 0-1-16,1-3 0 0,7-2 0 15,1 1 0-15,6-4 0 0,0-2 0 0,5 0 0 16,0-2 0-16,3-1-1 0,1-3 1 16,3 2 0-16,0-4 0 0,-1-2-1 15,2 1-1-15,0-1 1 16,0 0 1-16,0 0-1 0,3-1 1 0,1 1 1 16,0-1 2-16,7 0-1 0,0 0 7 15,7-3 2-15,5-2 2 0,5-4-7 16,4 2 0-16,7-1-4 0,6-1 0 15,2 0-1-15,7 0-1 0,6 2 1 16,1 1-1-16,4 1 0 0,3 1 0 16,-4-1 0-16,4 5 0 0,-5 0 0 0,-4 0-2 15,0 5-23-15,-8-1-5 16,-5-1-16-16,-10 3-20 0,-7-2-52 16,-6-2-85-16</inkml:trace>
  <inkml:trace contextRef="#ctx0" brushRef="#br0" timeOffset="107343.1">20570 8668 74 0,'0'0'17'0,"0"0"84"16,11-61-32-16,-11 43-27 0,0-3 5 0,0 7 20 15,-2-3-2-15,-1 4-19 16,-2 0 4-16,0 3-17 0,3 4-4 15,0 2 3-15,1 2-4 0,1 2-5 16,0-2-7-16,0 2-16 0,0 8 0 16,5 10-8-16,5 15 3 0,-1 7 3 0,6 8 2 15,0 6 2-15,-1-1-1 16,4 4-1-16,0-2-1 0,3-1 1 16,1-3 0-16,6-5 0 0,0-2-4 0,3-7 3 15,4-5 0-15,-2-3-1 0,2-5 0 16,2-3 1-16,-1-4-1 0,-6-4-8 15,-4-4-4-15,-5-3-8 0,-4-3-9 16,-8-1-7-16,-1-2-34 0,-8 0-12 16,0-2-46-16,-9-6-35 0</inkml:trace>
  <inkml:trace contextRef="#ctx0" brushRef="#br0" timeOffset="107740.47">20617 8714 303 0,'0'0'48'16,"0"0"8"-16,0 0-18 0,0 0-2 16,0 0-11-16,0 0-16 0,0 0-9 15,0 0-1-15,-55 60 1 0,38-39 0 16,3 1 0-16,1-6 1 0,1-1-1 15,7-1 1-15,-3-6-1 0,5 0 0 16,0-5 0-16,3-3 0 0,0 0 1 16,0 0-1-16,1-2 2 0,-1-8 4 15,3-7 19-15,-1-5-1 0,1-8-12 0,0-2-6 16,-3-5-2-16,0-1 3 0,-4-2 1 16,-4-1-3-16,1 3-3 15,-4 7 7-15,7 8-3 0,1 9-2 0,2 7-1 16,1 4 6-16,0 3 0 0,1 0-9 15,8 9-4-15,7 8-3 0,9 12 5 16,3 9 1-16,2 6 1 16,-1 2 0-16,-5 0 1 0,7 1-1 0,-2-3-24 15,5-6-39-15,7-4-46 16,-4-8-118-16</inkml:trace>
  <inkml:trace contextRef="#ctx0" brushRef="#br0" timeOffset="108350.7">21539 9118 407 0,'0'0'48'0,"0"0"-36"16,0 0-8-16,0 0 0 0,2 88 25 15,0-51 8-15,0 4-17 16,-1-3-11-16,1-1-4 0,1-4-3 0,-3-2-2 15,1-2 2-15,-1-6-1 16,0-3 0-16,0-2-1 0,0-5 0 0,-2 0-39 16,-5-9-25-16,1-4-59 15,-1-4-64-15</inkml:trace>
  <inkml:trace contextRef="#ctx0" brushRef="#br0" timeOffset="108521.91">21305 9082 453 0,'0'0'69'0,"0"0"-48"0,0 0-6 16,0 0-8-16,0 0-1 0,0 0 2 16,0 0 7-16,81-22 4 0,-48 25-7 15,2-1-8-15,-1 2-4 0,0 1 0 16,-1 1 0-16,-5 5-48 0,-10 0-101 16,-4 3-78-16</inkml:trace>
  <inkml:trace contextRef="#ctx0" brushRef="#br0" timeOffset="108679.65">21268 9617 399 0,'0'0'24'0,"0"0"-22"15,0 0 11-15,63 38 19 0,-30-47 15 16,4-4-1-16,5-3-21 16,3-2-18-16,0-2-6 0,-2 2-1 0,-8 4-4 15,-8-1-47-15,-3 2-20 0,-9 3-47 16,-3 3 32-16,-8 4-19 0,-4 2-44 15</inkml:trace>
  <inkml:trace contextRef="#ctx0" brushRef="#br0" timeOffset="108945.64">21682 9499 68 0,'0'0'68'0,"0"0"-21"0,0 0-3 16,0 0-4-16,0 0-2 0,0 0-3 0,0 0-7 15,0 0 7-15,-14 62-4 0,14-51-3 16,0 1-11-16,0 0-3 16,0-1-4-16,0-2-6 0,0-1 0 15,0-3-2-15,0-1 1 0,0-4-3 16,0 0 1-16,0 0 0 0,0 0 1 0,2 0 4 15,0-7 3-15,2-6 9 16,2-1-1-16,5-8-17 0,-1 1-1 0,1-1 1 16,1 1 0-1,-2 3-2-15,3 3-1 0,-3 4-4 0,1 3 3 0,-4 5 4 16,3 1 0-16,-5 2 0 0,0 0-1 0,2 7-3 16,-1 2 4-16,-1 4 0 15,3 0 2-15,0 0-2 0,-5-2 1 16,7 3 0-16,-2-6-1 0,3 0-1 15,-2-4-19-15,5-3-42 0,-1-1-54 16,2-7-9-16</inkml:trace>
  <inkml:trace contextRef="#ctx0" brushRef="#br0" timeOffset="109141.37">22031 9109 372 0,'0'0'44'0,"0"0"35"16,0 0-22-16,0 0-28 0,0 0-29 15,0 0 0-15,-24 63 0 0,20-13 8 16,0 4 0-16,2 0-3 0,2-1-3 16,0 0 3-16,5-4-3 0,-2-7 0 15,1-4-2-15,6-4 0 0,-3-8-18 16,2-5-31-16,0-8 1 0,-4-6-60 0,5-7 11 16,-4-6-129-16</inkml:trace>
  <inkml:trace contextRef="#ctx0" brushRef="#br0" timeOffset="109494.07">21972 9423 219 0,'0'0'125'0,"0"0"-112"16,0 0 12-16,0 0 25 0,0 0-5 0,0 0-13 16,0 0-6-16,0 0-5 0,0 0-6 15,68 52-4-15,-50-52-3 0,1 0-4 16,-1-2-2-16,1-1-2 0,-2-3 2 15,-1 1-2-15,0-3 1 0,-9-1 0 16,2 2-1-16,-6-3 0 0,-3 3 1 0,0-2 0 16,0 3 1-16,-1 2 2 15,-4 0 0-15,-1 1 0 0,0 3 1 16,1 0 1-16,-5 2-2 0,4 6-4 16,-3 3-3-16,0 5 2 0,2 2 1 15,-1 1 0-15,5 4 1 0,1 1 0 0,2 2 3 16,0-2-2-16,5-1-1 0,5 0-1 15,0-6 1-15,3-3-1 16,6-3 0-16,-2-7-3 0,3-2-4 0,2-2-1 16,0-6-40-16,5-6-33 0,-2-3-58 15,-5 0-7-15</inkml:trace>
  <inkml:trace contextRef="#ctx0" brushRef="#br0" timeOffset="110802.64">22440 9459 238 0,'0'0'169'0,"0"0"-116"15,0 0 7-15,0 0 6 0,-27-60-25 16,19 53-3-16,2 3-10 0,-1 1-17 16,-1 3-6-16,2 0-1 0,0 0-4 0,-4 7-1 15,-1 3-2-15,-1 4 3 0,-3 2-1 16,5 3-2-16,-2-2 1 0,5 3-3 16,-2 0-13-16,6-2-13 15,0 0 4-15,3-2-14 0,0-4-26 16,6-2-11-16,4-6-7 0,0-4 7 0,3 0 11 15,1-9 56-15,-3 0 11 0,2 0 18 16,-6 2 15-16,1 2 5 0,-5 2 8 16,-3 3 4-16,0 1 10 0,3 7-38 15,-3 4-12-15,1 6 5 0,0 8 3 16,0 5-6-16,-1 8-1 0,0 4 4 16,0 2 4-16,0 3-11 0,-1 0 0 15,-1 1-6-15,-4-1-1 0,-3-2 0 0,-2-1 2 16,-2-2-2-16,-3-4 0 15,-1-5-1-15,1-5 2 0,2-6 0 16,-1-6-1-16,0-4 1 0,4-6 0 16,0-4 2-16,4-3-2 0,-2-5 2 15,5-10 4-15,2-8 3 0,2-9-3 16,2-11-8-16,12-4 0 0,-1-11 0 0,6-6 0 16,6 1-9-16,0 1-17 15,-1 5-4-15,4 5 13 0,0 6 16 0,-2 4 1 16,-1 3 2-16,0 7-1 15,-4 2 7-15,-3 1 3 0,-1 7-3 0,-6 1-2 16,0 3-2-16,-4 6 3 0,-1 2 0 16,-1 4-3-16,-5 2-1 0,2 2 0 15,-2 2 1-15,0-2-1 0,0 2 3 16,-2 0-6-16,0 4-2 0,-3 5-7 16,-2 4 8-16,5 4 1 0,-1 2-1 15,2 0 0-15,1-2 1 0,1 1 0 16,4-5 0-16,2 0-3 0,3-3 1 15,2-3 0-15,0 0 0 0,5-5 0 16,-1-2 2-16,4-2 0 0,-1-6 0 16,3-5 0-16,0-2 2 0,1-2 0 15,2-6-2-15,-1 3 1 0,-3-4-1 16,-1 2 1-16,-5 0-1 0,-2 2 0 0,-2 2 0 16,-5 1 1-16,1 2-1 0,-7 3 0 15,0 2 3-15,0 5-1 0,-6 1 0 16,0 2-2-16,-2 2 0 0,-1 0-5 15,-2 6 0-15,-1 5-1 0,-2 2 6 16,4 1-1-16,-1-1 0 0,4-1 0 0,-2 0 1 16,5-3 0-16,0 2 0 15,4-4-2-15,0-2 1 0,0 0-5 16,5-3-6-16,5 1 4 0,-2 1 2 16,3-4 5-16,1 0-1 0,3 0 2 15,0-4 0-15,-2 1 0 0,-1-2 0 0,3 3 0 16,-5 1 2-16,2 1-2 0,-1 0 0 15,-3 1 0-15,-2 6 0 0,3 2 0 16,-5 0-3-16,-1 2 2 16,-1 2-1-16,-2 1 1 0,0 1 1 0,0-1 1 15,0 2-1-15,0-2-1 0,0-3-1 16,0 0 2-16,0-1 0 0,0-1 0 0,3-5-1 16,5 0 1-16,-4-4 0 15,6 0 1-15,4-6 1 0,2-5 1 16,4-3 1-16,2-3-3 0,1-2 0 15,6-5-1-15,-5 3 1 0,2-3-1 16,-1-1 0-16,-3 3 1 0,-2-2-1 16,-6 1-4-16,-1 1-1 0,-1 3 2 15,-6 4-2-15,-2 4 3 0,-3 4 2 0,-1 5 0 16,0 0 0-16,-3 2-1 16,0 0-2-16,-3 2-3 0,-5 7-2 15,1-1 5-15,-2 3 3 0,-2 0 0 0,4 0 0 16,-2 3 0-16,2-1 0 0,-1 1 0 15,4-3 0-15,-1 0-1 0,3 1-1 16,2-5-3-16,3 1-14 0,0-2-4 16,1-1 3-16,6 0-1 0,1 0 9 15,-1 0 5-15,7-1 5 0,-4-1 2 16,3 3-1-16,1-3-1 0,0 1 2 0,0-1 0 16,3 2 0-16,1 0 0 15,-1 0 1-15,-1 2 5 0,-4-1 9 16,0-2 2-16,-3 3-4 0,-3-1-5 0,-2-3-2 15,-4 1 1-15,0-2 10 16,0 3 1-16,-5-1 8 0,-3 1-2 16,-1 1-1-16,-5-1-6 0,-2 2-2 15,3-3-1-15,-2 2-2 0,-1 0-6 0,4-4-4 16,3 0-2-16,-2-1 3 0,6-1-3 16,2 0 0-16,3 0 0 0,0-1-15 15,6-5-11-15,9-4-32 0,4-1-27 16,6-1-61-16,1-1-48 0</inkml:trace>
  <inkml:trace contextRef="#ctx0" brushRef="#br0" timeOffset="110934.03">23556 9489 615 0,'0'0'28'0,"0"0"-24"16,0 0-2-16,0 0-2 15,-78 32 2-15,55-19-2 0,1-4 0 0,-3 0-53 16,3-5-182-16</inkml:trace>
  <inkml:trace contextRef="#ctx0" brushRef="#br0" timeOffset="140374.31">5221 12546 56 0,'0'0'39'16,"0"0"75"-16,0 0-20 0,0 0-11 15,0 0-7-15,0 0-19 16,11-59-3-16,-11 39-11 0,0-5-3 0,-3-2-13 15,-2-3 4-15,-2-1-7 16,1-1-10-16,1 8-6 0,-4 7 3 16,4 7 5-16,2 5-9 0,-5 3-2 0,2 2 2 15,-1 9-7-15,-8 10-6 0,-4 13-4 16,-1 10-2-16,0 10 5 0,-1 0-2 16,4-3-3-16,5-3 0 0,4-4 1 15,7-4-6-15,1-5 0 0,1-6 6 16,8-7-6-16,4-7 4 0,4-5 4 15,2-8 6-15,0-5 1 0,1-11 2 16,0-6 1-16,0-4 4 0,-4-8 2 16,-3-4-3-16,-2 0 1 0,-2-1 4 15,-1 2-1-15,-3 9-2 0,0 7 4 16,-1 14-3-16,-4 3 7 0,1 4-8 16,-1 0-3-16,2 7-3 0,3 6-7 15,1 4 7-15,5 4 1 0,-3 5-1 0,4 1 3 16,-1 1-3-16,0-2 0 0,4 0 1 15,-2-2-1-15,5 1-2 0,-1-3-2 16,0-1-10-16,3-4-8 16,0-1-5-16,2-5 4 0,1-1-16 0,0-9-35 15,1-1-12-15,-3-1 0 0,0-9-47 0</inkml:trace>
  <inkml:trace contextRef="#ctx0" brushRef="#br0" timeOffset="140625.23">5769 12084 222 0,'-9'-65'174'0,"2"47"-138"0,-3 9 22 15,6 2-15-15,2 4 11 0,1 3-12 16,1 13-23-16,-1 12-19 0,-2 20-2 16,-2 21 2-16,0 15-1 0,3 14 1 0,-1 9 1 15,3 8 0-15,0 7-1 16,-2 3 1-16,1 3 0 0,-7-3 0 0,4-6-1 15,1-12-1-15,1-11-29 0,0-15-3 16,2-14-12-16,0-12 20 0,-2-13-5 16,-4-12-43-16,0-10 11 0,-2-15 0 15,-2-4 14-15,2-22-19 0,-4-6-97 16</inkml:trace>
  <inkml:trace contextRef="#ctx0" brushRef="#br0" timeOffset="140857.26">5676 12674 247 0,'21'-212'88'0,"-2"132"18"0,1 19-59 15,-1 18 1-15,0 15 2 0,-5 12-22 16,3 8-11-16,0 8-11 0,3 3-4 16,3 13-2-16,0 7 1 0,-1 10 3 0,-5 4-2 15,-2 7-1-15,-3 4 0 16,-6-1-1-16,-3 1-1 0,-3-6-5 0,-9-2 1 16,-5-5 3-16,-6-6 0 0,-3-2-1 15,-2-8 2-15,-5-2 1 16,2-4 0-16,-1-5 0 0,3-3 0 0,4-4 0 15,5-1-3-15,6-10-8 0,5-5-9 16,6-6-16-16,5-6-29 0,14-1-23 16,12 1 20-16,5 2-34 0,5 5-39 15</inkml:trace>
  <inkml:trace contextRef="#ctx0" brushRef="#br0" timeOffset="141463.8599">6050 12567 104 0,'0'0'197'0,"0"0"-115"0,0 0-15 0,0 0-17 15,0 0-8-15,0 0-7 16,0 0-16-16,0 0-8 0,0 0-6 0,-15 8-1 16,28-16 3-16,4 1-3 0,-2-4-4 15,1-1 0-15,-1 0-9 0,-1-7 5 16,-4 3-2-16,-1 1 0 16,-6-3 3-16,-3 7 2 0,0-3 1 15,-2 9 2-15,-7 2 2 0,2-1 8 0,-2 4-1 16,0 2-4-16,-2 6-3 0,1 4-3 15,-4 3-1-15,7 3 1 0,-3 1-1 16,7 4 1-16,3-2-1 0,0-1 0 16,5 2 2-16,3-4-2 0,3-1-1 15,1-1 1-15,5-4-2 0,2-4-7 16,-1-2-9-16,2-5-8 0,-3-1-31 16,-3-3 0-16,1-7-19 0,-2 0 24 0,-3-2-11 15,-1-1 12-15,-6-1 21 0,-1 2 29 16,0-2 1-16,-2 2 7 0,0 1 14 15,0 5 15-15,0 1 13 0,1 1 4 16,3 4-9-16,0 0-13 0,2 0-17 16,-1 2-3-16,3 3 7 15,-1 3-2-15,-1-1-4 0,4 1-2 0,-6 1-2 16,2-2 2-16,1-1-5 0,-3-2 1 16,-2 1-1-16,1-2 0 0,-2-1-2 15,2-2-3-15,-3 0 3 0,1 0-1 16,1-2 3-16,2-7 0 0,1-3 3 15,-4-5-8-15,9 3-1 0,-2-2-7 16,1 3-1-16,3 1-3 0,-3 1 5 16,3 7-10-16,0-1 1 0,-1 1 1 0,4 4-15 15,1 0-17-15,-1 3 9 0,-2 3 24 16,0 4 4-16,-2 5-37 0,-2-2 2 16,-2 2 15-16,0-1 14 0,-4 0 15 15,-2 1 1-15,-1-3 4 0,0-1-1 16,-1-3 0-16,1 1 2 0,0-2-2 15,-2-5-3-15,2 0 0 0,2-2-8 16,1-1-25-16,2-5-51 0,3-7-13 16</inkml:trace>
  <inkml:trace contextRef="#ctx0" brushRef="#br0" timeOffset="141598.3899">6599 12302 176 0,'0'0'215'16,"0"0"-163"-16,0 0-23 15,0 0-1-15,0 0-13 0,0 0-13 16,0 0-2-16,0 0 0 0,1 26 0 0,13-16-47 16,-1 1-56-16,-1-6-29 0</inkml:trace>
  <inkml:trace contextRef="#ctx0" brushRef="#br0" timeOffset="141910.24">6755 12475 152 0,'0'0'211'0,"0"0"-185"0,0 0-3 16,0 0 5-16,0 0-2 0,-6 62-10 15,12-53-5-15,0-1-7 0,4 2 1 16,0-3-3-16,3-1 1 0,2-2-3 16,-2-3 4-16,6-1-4 0,-2 0-14 15,-3-5-2-15,1-3 3 0,-9-6 13 16,0 2 1-16,-5-2 2 0,-1-5 15 15,-6 3 8-15,-1-3 3 0,-6 6-2 0,0 0-3 16,0 4-5-16,-2 4-3 16,2 2-8-16,4 3-2 0,0 0-4 0,2 0-2 15,6 7-2-15,0 2-5 0,1 5-14 16,1 2-14-16,8-2-22 0,5 4 1 16,2-2-40-16,6-3-19 0,-1-4-62 15</inkml:trace>
  <inkml:trace contextRef="#ctx0" brushRef="#br0" timeOffset="142357.9199">7261 12532 28 0,'0'0'294'0,"0"0"-136"16,5-69-124-16,-5 43 2 0,0 3 3 15,-3-2-8-15,-4 7-8 0,-3 2-2 16,4 2-3-16,-4 6-3 0,3 3-3 0,-5 5-5 15,2 0-3-15,-6 4-4 0,-2 9-1 16,-2 3-2-16,-1 4 1 0,3 4 0 16,5 0-2-16,5 1-8 0,3 3 3 15,5-4-5-15,0 2-6 0,8-5-2 16,9-2-7-16,0-7-5 16,5-6 1-16,4-6 13 0,0-3 7 0,1-8-5 15,-1-10 7-15,1 1-6 16,-4-7-10-16,-2-6 27 0,-4 0 2 0,-5-6 4 15,-2-3 2-15,-7-2 15 0,-3-4-11 16,0 0 12-16,-3-1-11 0,-5 1 3 0,-3 4-4 16,0 9-2-16,3 15 2 15,-1 11 4-15,3 9 7 0,1 9-10 0,-2 10-13 16,-3 15-1-16,3 8-2 16,0 8 3-16,3 4 1 0,4 0 2 0,1 0-3 15,7-4 2-15,-1-2 0 0,4-3-1 16,-3-7-1-16,7-4 0 0,-3-4-8 15,3-9-11-15,2-4-13 16,0-8-5-16,-1-5 1 0,-3-4 2 0,2-9-5 16,1-6-13-16,1-4-16 0,-5-2-66 15,-1 0-31-15</inkml:trace>
  <inkml:trace contextRef="#ctx0" brushRef="#br0" timeOffset="142475.3599">7517 12473 182 0,'0'0'86'0,"0"0"-48"0,0 0-1 16,-18 70 16-16,15-48-7 0,3 1-18 15,-1-4-11-15,1-2-9 0,0-4-2 16,3-1-4-16,1-6-2 0,6-3-5 0,-1-3-30 16,4-3-29-16,-3-8-2 15,3-5-35-15</inkml:trace>
  <inkml:trace contextRef="#ctx0" brushRef="#br0" timeOffset="142583.05">7596 12292 104 0,'0'0'19'0,"0"0"77"15,0 0-71-15,0 0-10 0,0 0-15 16,0 0-2-16,0 0-16 0,0 0-52 0,0 0-68 16</inkml:trace>
  <inkml:trace contextRef="#ctx0" brushRef="#br0" timeOffset="142830.05">7848 12394 11 0,'0'0'430'0,"0"0"-324"16,0 0-83-16,0 0-21 16,0 0 8-16,0 0 15 0,0 0-15 15,0 0-6-15,0 0-4 0,-37 57 0 16,28-40 0-16,-4-1 1 0,1 1-1 0,4 3 0 16,1-4 0-16,1 1 0 0,5 0-2 15,1-1 0-15,4-2-3 0,8 0-6 16,0-1-1-16,4-5 2 0,10-2 4 15,1-5-6-15,9-1-5 0,4-2-12 16,6-10-19-16,2-5-41 0,-6-4-51 0</inkml:trace>
  <inkml:trace contextRef="#ctx0" brushRef="#br0" timeOffset="143562.57">8722 12830 120 0,'0'0'276'0,"67"13"-233"16,-33-24 0-16,-1-4 6 0,-5 0 9 16,-2-5-20-16,2-2-4 0,-3-5-5 15,-1-3-9-15,2-4-1 16,-2-2-6-16,-1-3-1 0,-1-4-5 0,-1-3-1 15,1-4-5-15,-3-1-1 16,3-1-9-16,-4 4-6 0,-3 6-1 16,-2 8-2-16,-6 16 8 0,-3 7 3 0,-3 5-1 15,-1 6 3-15,0 0-4 0,-1 7-14 16,-5 9-1-16,-7 10 19 0,1 10 4 16,-3 5 1-16,2 5 1 0,7-2-1 15,1-4 0-15,5 0 0 0,0-6 0 16,6-1-1-16,6 1 1 0,1-6 1 0,0-1 1 15,2-5-2-15,-3-2 0 16,1-7 0-16,-2-3 2 0,-1-3-2 16,-6-5 0-16,1 2 0 0,-4-2 1 15,-1-2 0-15,0 0-1 0,0 0 3 16,-5-6 8-16,0-1 1 0,-2-3-12 0,-2-2 0 16,3-4 0-16,1-1-4 0,2-1 0 15,0-3-7-15,3 4-4 16,5 2 4-16,3 3 0 0,8 0 1 0,3 3 1 15,3 2 4-15,3 3 3 0,3 3 2 16,3 1 1-16,-3 0 1 0,-5 4 6 16,-3 6 6-16,-2 4-2 0,-9-1 2 15,0 3-2-15,-5 1-1 0,-2-1-5 16,-2-1-2-16,0-2 1 0,0-1-3 16,0-2-1-16,-2-1 1 0,1-4-4 15,1-1 2-15,0-2-15 0,0-2-7 16,2 0-11-16,4-5-26 0,4-6-13 0,-1-7-30 15,3-1-60-15</inkml:trace>
  <inkml:trace contextRef="#ctx0" brushRef="#br0" timeOffset="143683.99">9544 12301 145 0,'0'0'71'0,"0"0"-1"0,0 0-64 15,0 0-3-15,0 0 4 16,-52 75-2-16,52-55-5 0,4 2-1 0,3-2-46 15,1-3-77-15</inkml:trace>
  <inkml:trace contextRef="#ctx0" brushRef="#br0" timeOffset="145333.8">9817 12678 285 0,'0'0'240'0,"0"0"-148"0,0 0-46 16,0 0-4-16,0 0 6 0,25-74-8 0,-23 51-20 15,3-2-13-15,1 1-6 0,-2 0 1 16,-2 5 0-16,-2 5-2 0,0 7-3 16,0 6-1-16,-2 1-1 0,-8 0-8 15,-5 4 0-15,-5 8 0 0,-9 3-1 16,3 5 5-16,-2 0 5 16,3 0 4-16,9 3-1 0,0-1-1 0,9 1 0 15,5-1-3-15,2-4-4 0,3-5-4 16,7 0 4-16,5-6 2 0,4-4 4 15,2-3 0-15,7 0 1 0,-4-4 2 16,0-2 2-16,-4 2-2 0,-5 0 0 16,1 1 2-16,-10 1-1 0,1 2 0 15,-3 4-1-15,-3 4 2 0,0 4-2 16,-1 6 0-16,0 8 2 0,-1 3 5 0,-4 6-3 16,0 3-2-16,1 5 1 15,0 3-1-15,0 0-1 0,-3-1-1 0,2 0-1 16,-3-1 1-16,-3 0 0 0,0-6 0 15,-2-7 0-15,2-2 0 0,0-7 0 16,0-2-2-16,0-6 2 0,-3-4 0 16,3-4 1-16,0-5-1 0,1-1 3 15,1-5-1-15,1-7-2 0,4-5-1 16,1-13 1-16,3-4-6 0,2-13-4 16,9-7-2-16,6-6-6 0,4-8-16 15,4 0-14-15,2 1-8 0,3 3 22 16,-2 8 5-16,-1 7 20 0,-2 8 9 15,-2 8 9-15,-2 3 7 0,-3 4-1 16,-3 5-2-16,-5 6-2 0,-3 5 4 16,-4 5-1-16,-3 5 7 0,0 0 2 15,0 2-7-15,0 7-13 0,1 6 2 16,-1 3 8-16,0 7-5 0,0-2-4 16,-3 3 0-16,2-5 1 0,1-2-2 0,0-2-3 15,0-4 1-15,3-8 0 16,-1-3 0-16,1-2-1 0,-1 0 2 0,3-6 13 15,2-6 13-15,2-7-6 0,4-2-12 16,4-4-5-16,2-4-3 0,-4 2-2 0,5-1 1 16,-3 8 0-16,-1 4-1 15,0 4-1-15,-4 7 1 0,-2 5-1 0,0 0 0 16,-3 7-5-16,3 5 1 16,-1 3-5-16,2 2-1 0,0 1 1 15,2 4 3-15,0 0-4 0,0 0-6 16,5-2-8-16,0-2 2 0,1 1-7 15,5-6-18-15,-4-2 3 0,4 0-11 16,-1-7-9-16,0-3 5 0,0-1 14 16,-2-3 10-16,1-3-8 0,-4-4 31 0,1 0 13 15,-1-2 34-15,-2-4 25 0,-3 2-8 16,-1-4 7-16,-2-1 13 0,-3 1-23 16,-2-4-11-16,-2 0-2 0,-3 3-8 15,0 1-7-15,-5 2-3 0,-2 0-1 16,-1 7 0-16,-2 2-6 0,2 2-6 15,-3 5-1-15,-1 0-3 0,-2 5 0 16,-3 4-2-16,0 4 0 0,1 2 2 0,2 3-2 16,1 1-5-16,2-1-8 15,5 1 7-15,0-1 2 0,4-3-9 16,2 1-6-16,0-4-8 0,1-4-5 0,4-2 5 16,0-4 8-16,4-2 5 15,0 0 12-15,4-3 4 0,2-4 1 0,0 0 0 16,1 2-1-16,-2-1 1 15,0 1-1-15,-3 0 0 0,0 1 0 0,-2 3 1 16,0 0-1-16,0 1 3 0,-3 0 0 16,1 0-2-16,0 1 3 0,-1 3-1 15,5 2 2-15,-2-1-4 0,1-2 4 16,1-2 2-16,0-1 0 0,1 0 9 16,0-4 0-16,3-3-3 0,-2-4-2 0,3-3-4 15,0-1-2-15,-1-4 1 16,0-1-4-16,-1-4 0 0,-4-4 8 15,3-3 1-15,-3-5-3 0,0-4 2 16,-2-6 4-16,-2-1-5 0,2-3-6 16,-5-1-2-16,0 5 1 0,-2 5 3 15,-1 5-2-15,0 13 0 0,0 9 5 0,0 8 3 16,-1 6-7-16,-2 4 5 0,0 12-9 16,-8 11-7-16,-2 11 5 0,0 11 2 15,-2 4 0-15,8 3 0 16,2-2 0-16,5-1 0 0,0-3 1 15,9-7-1-15,4-6-1 0,4-3 1 0,1-7 2 16,1-6-2-16,0-8 0 0,3-3 0 16,-1-4 2-16,1-3 0 0,-2-3-2 15,2-7 3-15,1-5 0 0,0-4-2 16,3-4-1-16,-3-2 0 0,-2-2-1 16,1-1-9-16,-5-1 1 0,0-2 2 15,-1 2-3-15,-4-1 0 0,0 6-3 16,-6 2 6-16,0 5 3 0,-3 3-2 15,-3 5 3-15,0 5 1 0,-2 1-1 0,-5 0-2 16,1 2-1-16,-5 7 2 16,0 5 1-16,-4 1-3 0,2 2 5 0,2-2 0 15,-1 4-9-15,4-3-13 0,0-2 2 16,3 1 3-16,3-3 5 0,2 1-6 16,0-2 1-16,1-2 6 0,1-1 1 15,4 1 1-15,0-3 1 16,2 0 8-16,-3-1 1 0,3 0 0 0,-1-1 4 15,4 0 7-15,0-2 2 0,2 2-2 16,0 1 0-16,-1 1 0 16,4 3-2-16,-2 0 0 0,-3-2 14 0,1 2 1 15,-6-4-5-15,1 1-3 16,-3-1-2-16,-2-2-2 0,1 2 4 16,-3-2-3-16,0 2 0 0,0-2-3 0,-6 1-1 15,-2 2-4-15,-3-3 0 0,-2 2-1 0,0-2-2 16,-1 2-2-16,-4 0 1 0,3-3-1 15,2 0-4-15,5-2-23 0,3 0-16 16,5-4-37-16,0-9-68 0,9-3-209 16</inkml:trace>
  <inkml:trace contextRef="#ctx0" brushRef="#br0" timeOffset="150516.51">16328 12598 68 0,'0'0'8'16,"0"0"-8"-16,-17 63 9 0,16-47-9 16,0 0 0-16,-1-2-19 0</inkml:trace>
  <inkml:trace contextRef="#ctx0" brushRef="#br0" timeOffset="150572.56">16306 12738 25 0,'0'0'22'0,"0"0"-9"0,0 0-7 0,0 0-6 16,0 0-40-16</inkml:trace>
  <inkml:trace contextRef="#ctx0" brushRef="#br0" timeOffset="150985.28">16314 12631 42 0,'0'0'22'0,"0"0"-4"0,0 0 65 16,0 0 18-16,0 0-46 0,0 0-11 16,0 0-17-16,0 0 8 0,0 0 11 15,0 0-8-15,-14 53 1 0,17-43-9 16,3-1-11-16,3 0-3 0,0-4-2 15,4-1-1-15,-3 0-3 0,6-4-2 16,-1 0 3-16,-4-7-5 0,6-2-2 16,-4-5-2-16,3-4 1 0,-4-7 0 0,4-3-3 15,-2-5 0-15,-1-4 2 16,-1-2 0-16,2-8-2 0,-5-3 0 0,2 0 0 16,-3-4 0-16,0 2 0 0,-5 0 0 15,-3 3 0-15,0 3 0 16,0 5 0-16,-3 6 0 0,-2 12 0 15,1 8 0-15,2 9 1 0,1 3-1 16,1 3 2-16,-1 0-2 0,1 9-1 16,-3 11-6-16,2 11 5 0,-1 11 2 15,-3 6-1-15,0 3 1 0,3 4 1 0,-3 1-1 16,2 1 0-16,1 0 0 0,1-4 1 16,1-5 0-16,0-9 0 0,6-1-1 15,1-6 2-15,4-5 0 0,-1-5-2 16,3-5 0-16,1-2 1 0,-3-8-1 0,1-2-1 15,1-1 1-15,-1-4-4 16,3-6-27-16,1-6-14 0,0-4-16 16,-1-6-24-16,0-2-45 0,-2 1-7 0</inkml:trace>
  <inkml:trace contextRef="#ctx0" brushRef="#br0" timeOffset="151111.2">16779 12538 128 0,'0'0'74'0,"0"0"51"0,0 0-61 0,0 0 8 16,0 0-16-16,0 0-6 0,-5 74-21 15,5-58-9-15,-1 0-2 0,1-5-12 16,0 0-2-16,0-3-3 0,1-4-1 16,5-3-1-16,2-1-9 0,5-7-57 15,1-8-64-15,1-5-88 0</inkml:trace>
  <inkml:trace contextRef="#ctx0" brushRef="#br0" timeOffset="151261.8199">16893 12153 378 0,'0'0'137'16,"0"0"-101"-16,0 0-30 16,0 0 18-16,0 0-4 0,-62 23-7 0,62-8-7 15,0 1-5-15,4 4-1 16,4 1 0-16,5-1-27 0,1-2-65 0,3 0-76 16,0-5-154-16</inkml:trace>
  <inkml:trace contextRef="#ctx0" brushRef="#br0" timeOffset="151853.22">17035 12575 249 0,'0'0'163'0,"0"0"-113"0,-15 69-7 15,12-55 15-15,2-4-23 0,1 1-9 16,0-2-9-16,0-4-6 0,0-2-3 16,0-1-2-16,0-2-2 0,0 0 0 15,4-5 3-15,3-5 3 0,-3-5-2 0,6-2-4 16,-4-3-2-16,3-7-1 0,1 1 1 15,-2-4-2-15,4 4 1 0,-1 3-1 16,2 8-1-16,1 4 1 0,1 2-2 16,0 7 1-16,0 2-2 0,-1 1 2 15,-2 9 0-15,-2 2-1 0,1 4 0 16,-4 6 1-16,-1 1 1 0,-3 2 0 16,0-2 1-16,-3 1-1 15,0-1 2-15,0-4 0 0,-1-2-1 0,-1-3 2 16,2-5-1-16,-2-4 1 0,2-1-3 15,0-4 2-15,0 0 0 0,0 0 3 16,0-4 6-16,7-8 6 0,0-7-2 16,5-3-12-16,2-6-3 0,0-3 1 15,2-2-1-15,0 0 0 0,1-2 0 16,-1 7 0-16,-1 3-1 0,-1 11-1 16,-5 4-1-16,-2 9 3 0,-3 1 0 0,-1 0-5 15,1 11 1-15,-3 3 3 0,0 10 1 16,-1 3 0-16,0 2 2 0,0 1 0 15,0-1 1-15,0-3 0 0,0-2-2 16,4-6 0-16,1-2 0 0,-1-6 0 16,2-1-1-16,1-5 1 0,-1-4-1 15,5 0 1-15,1-11 1 0,6-6 3 16,2-7-4-16,2-5-1 0,1 1-4 16,-1-3-13-16,-2 5-3 0,-4 2 1 0,-4 7 3 15,-2 9 8-15,-5 5 5 16,-3 3-2-16,-2 8 4 0,0 6-2 15,0 8 3-15,-2 6 0 0,-3 7 3 16,1 0-2-16,4 0-1 16,3 2-17-16,8-2-58 0,11-2-72 0,3-4-16 15,2-5-44-15</inkml:trace>
  <inkml:trace contextRef="#ctx0" brushRef="#br0" timeOffset="152317.8199">16233 13268 201 0,'0'0'306'0,"0"0"-280"16,0 0 0-16,0 0 26 0,0 0-10 0,0 0-21 15,0 0-6-15,104-19 12 16,-41 8 0-16,6 4-7 0,5-4-4 16,2 3-3-16,-3 1-8 0,-5 0-5 15,-8 1 2-15,-7-1-2 0,-11 3-9 16,-11-1-32-16,-11 3-3 0,-16-1-21 15,-6 3-51-15,-18 0-48 0,-3 0-29 16</inkml:trace>
  <inkml:trace contextRef="#ctx0" brushRef="#br0" timeOffset="152938.22">16531 13272 203 0,'0'0'68'0,"0"0"-24"16,0 0 19-16,0 0 19 0,0 0-25 0,0 0 4 16,0 0-21-16,0 0-13 0,-7-25-7 15,7 25-8-15,0 0-9 0,0 0-2 16,0 0-1-16,0 4 0 0,0 3-4 16,0 4 3-16,0 6 1 0,-3 4 0 15,1 3 1-15,-4 3 0 0,-1 0-1 16,1 0-1-16,1 0 1 0,2-2 0 15,-2-3 1-15,4-5-1 0,-2-2 0 16,3-6 0-16,0 0 0 0,0-6-1 16,1-1-2-16,-1-2-1 0,2 0 0 15,-1-2 1-15,4-5 3 0,0-2 1 0,-2 1 0 16,0 3-1-16,-1 0 0 0,-1 3 1 16,-1 0-1-16,0 2-5 15,0 0-3-15,0 3 2 0,0 5 0 0,-2 5 1 16,-3 0 4-16,3 2 1 0,-3 2 0 15,0 2-1-15,0 3 0 0,3 2 1 16,-3 3 2-16,-1-1-1 0,1 4 2 16,1-3 7-16,-3 3 7 15,3-3-9-15,3-3-4 0,1-2 0 0,0-2 1 16,0-6-5-16,7-1 1 0,-1-7 1 16,-2 0-1-16,0-2 1 0,1-4-2 15,-1 0 0-15,-1-2-4 0,2-8-29 16,-2-4-8-16,1-10-55 0,-3 5-99 15</inkml:trace>
  <inkml:trace contextRef="#ctx0" brushRef="#br0" timeOffset="153274.65">16746 13664 328 0,'0'0'108'0,"0"0"-79"16,0 0 8-16,0 0 15 0,0 0-28 15,0 0-10-15,0 0 14 0,79 4 1 0,-43-2-4 16,6-2-10-16,3 0 5 0,7 0-3 15,-1-2-4-15,3 0-7 0,-2-2-4 16,-4 1 0-16,-2-1-2 0,-4-3 0 16,-6 3 0-16,-5-2-12 0,-8 0-11 15,-5 0-5-15,-5-1-8 0,-9 0-4 16,-2 0-19-16,-2-4-5 0,-3 1-4 16,-8-1-21-16,2 0-15 15,-5 1-31-15</inkml:trace>
  <inkml:trace contextRef="#ctx0" brushRef="#br0" timeOffset="153537.8">17238 13476 315 0,'0'0'67'16,"0"0"-32"-16,0 0-9 0,0 0 9 0,0 0-7 15,0 0 12-15,78 25 0 0,-49-16-16 16,4-1-7-16,3 1 0 0,1 3-1 16,3-3 2-16,-1 3-6 0,-3-4-4 15,-2 1-2-15,-3 3-2 0,-10-5-2 16,-2 2 1-16,-10-1-2 0,-6 0 0 15,-3 2-1-15,-8 0 2 0,-8 4 3 16,-11 1 0-16,-3-1 2 0,-8 4-2 16,-7-1-2-16,2 0-3 0,-6-1 1 15,9 0 0-15,-1 0-1 16,7-2-1-16,7 1 1 0,8-3-1 16,10-4-26-16,9-2-15 0,4-4-19 0,17-2-50 15,7-8-85-15</inkml:trace>
  <inkml:trace contextRef="#ctx0" brushRef="#br0" timeOffset="154052.8299">17835 13609 429 0,'0'0'84'0,"0"0"-80"0,0 0-2 15,0 0 10-15,0 0 5 0,0 0 6 16,-12 59-8-16,12-41-6 15,2 1 0-15,2 2-1 0,1-2-4 0,2-2-1 16,-1-1-1-16,5-1-1 0,0-4 0 16,0-2-1-16,2-2 2 0,0-2 0 15,1-5-2-15,2 0 0 0,0-4 2 0,2-6 0 16,1-3-1-16,1-4-1 16,5-2 2-16,-1-7-2 0,2 1 0 15,0-1 0-15,-2 0 0 0,4 0 0 16,-1-1-1-16,0 3 0 0,-3 5-4 15,-2 3-4-15,-5 8 4 0,-5 4 5 16,-3 3 0-16,0 1-1 0,-7 7 0 16,2 4 1-16,-4 4 2 0,0 2 0 0,-2 4 0 15,-5 0 1-15,0 4 2 0,-3-2 1 16,-2 1-3-16,-2-4 4 16,1 0 0-16,-1-2-1 0,-1-5 3 0,2-2 2 15,2-6 1-15,-2-2-3 0,3-1 2 16,-2-2 4-16,0-4 0 15,1-4 1-15,-1-2-3 0,-1-2 0 0,0-5 3 16,0-2 0-16,-2-1-1 0,-2-3-3 16,0 3-3-16,1-2-9 0,-1 4 1 0,5 6 0 15,1 1-1-15,2 6 0 16,4 0 0-16,4 5 1 0,0 0-1 16,1 0-3-16,0 3-2 0,5 3-8 15,3 6-18-15,3-2-6 0,6 2-12 16,5-3-25-16,5-4-79 0,-1-2-103 0</inkml:trace>
  <inkml:trace contextRef="#ctx0" brushRef="#br0" timeOffset="154180.14">18586 13621 607 0,'0'0'0'0,"0"0"-145"0,0 0-7 0,0 0-79 15</inkml:trace>
  <inkml:trace contextRef="#ctx0" brushRef="#br0" timeOffset="158440.84">19656 12359 124 0,'0'0'295'0,"0"0"-265"16,-14 61-20-16,11-8 26 0,-4-1292 11 16,1 2620-2-16,-1-1298-33 0,-2 4-8 15,0 3-1-15,0-3-1 0,1-2-1 0,-3-6-1 16,3-5 0-16,-6-7-1 0,3-13 1 16,-1-4-8-16,0-13-21 15,1-7-11-15,1-12 13 0,2-11-14 0,4-7 19 16,-1-12 2-16,3-14-1 15,2-14-42-15,0-12-2 0,7-10-46 16</inkml:trace>
  <inkml:trace contextRef="#ctx0" brushRef="#br0" timeOffset="158660.73">19572 12791 73 0,'16'-113'113'15,"-3"47"41"-15,1 10-88 0,2 17 4 16,1 9-27-16,1 11 13 0,-2 5-29 16,0 8-8-16,-3 6-4 0,2 3-5 15,3 9-6-15,1 5 2 0,-2 4 3 16,-4 6-3-16,-7-1-4 0,-1 4 2 15,-5-2-2-15,-2-1 0 0,-7 0-2 16,-8-2 1-16,-1-4 0 16,-8-2-1-16,2-3-1 0,0-6-3 0,1-3 4 15,3-5-1-15,2-2 1 0,6-2-3 16,6-6-2-16,5-5-4 0,2-3-3 16,9-4-9-16,6-2-21 0,6-1-21 0,5 2-14 15,3 3-16-15,2 3-26 0,2 5-51 16</inkml:trace>
  <inkml:trace contextRef="#ctx0" brushRef="#br0" timeOffset="158959.99">19886 12639 64 0,'0'0'6'0,"0"0"103"0,0 0-9 0,0 0-45 15,0 0-1-15,0 0 4 0,0 0-16 16,0 0-15-16,0 0 1 0,-15 52-8 16,21-51-4-16,3 0-1 0,2-1-2 15,5-1-2-15,-3-4-2 0,2-5-8 16,-1 0 2-16,1-2-2 0,-8-4-1 15,1 0-5-15,-2-2 0 0,-6 3 2 16,0 1 3-16,0 0 0 0,-5 6 0 16,0 3 1-16,-1 4 1 0,0 1 3 15,-4 0-1-15,2 5-4 0,-3 4 0 0,5 6-3 16,-3 1 3-16,4 3 0 0,5 3 0 16,0-1 0-16,4-2 0 0,6 1 0 15,-3-4 0-15,7-1-1 16,1-4 1-16,0-2 0 0,-1-5-4 0,1-2-13 15,2-2-19-15,-5-3-19 0,4-7 0 16,-2-2-30-16,0-2-32 0</inkml:trace>
  <inkml:trace contextRef="#ctx0" brushRef="#br0" timeOffset="159211.3799">20130 12562 156 0,'0'0'185'0,"0"0"-150"0,0 0-4 15,0 0 24-15,0 0-22 0,0 0-12 16,48 66-8-16,-39-51-7 0,-2 0-5 16,-3-2 1-16,-2 4 0 15,-2-6 1-15,0 0-3 0,-2-2 1 0,-4-3 0 16,3 0 0-16,-2-6 0 0,-3 0 4 16,4 0-1-16,1-6 2 0,2-2 0 15,1-4 0-15,1-5-1 0,5-2-5 16,6-2-1-16,4-1-8 0,0-2-10 15,7 6-13-15,2 3-27 0,-2 0-33 16,3 7-36-16</inkml:trace>
  <inkml:trace contextRef="#ctx0" brushRef="#br0" timeOffset="159369.4199">20397 12633 94 0,'0'0'154'15,"0"0"-80"-15,0 0-44 0,0 0 10 0,0 0 8 16,-4 67-17-16,2-55-14 0,2-1-10 16,-1-3-5-16,1 3-2 0,0-4 0 15,1-4-5-15,7-3-71 0,-3-2-42 16,-1-7-157-16</inkml:trace>
  <inkml:trace contextRef="#ctx0" brushRef="#br0" timeOffset="159518.8599">20476 12365 202 0,'0'0'89'0,"0"0"22"15,0 0-99-15,0 0-10 0,0 0 5 16,0 0-1-16,0 0-6 0,0 0-22 0,0 0-104 16,33 64-155-16</inkml:trace>
  <inkml:trace contextRef="#ctx0" brushRef="#br0" timeOffset="159810.53">20576 12636 163 0,'0'0'129'0,"0"0"-48"16,0 0-62-16,-8 59 16 0,8-49 7 16,0-3-9-16,6 0-6 0,-1-1-8 15,0-1-8-15,1-2-3 0,3 0 0 16,-1-1-1-16,3-2-2 0,-2 0-1 15,2-2-1-15,-1-4-3 0,1-3 1 16,-3 0-1-16,2-1 1 0,-8 0 0 16,2-4 0-16,-4 2 2 0,0-3 2 0,-2 1 1 15,-2 3 0-15,-2 0-2 16,-1 5 1-16,1 2-4 0,-1 3-1 16,-1 1-4-16,2 5 3 0,-4 5-2 0,3 5 1 15,3 1-9-15,0 0-40 0,4 1-32 16,5-4-70-16,3-4-44 0</inkml:trace>
  <inkml:trace contextRef="#ctx0" brushRef="#br0" timeOffset="160246.77">21093 12644 537 0,'0'0'22'0,"0"0"-20"0,-29-64 2 16,14 49 19-16,0 2-1 0,-1 4-5 15,-1 4-12-15,-1 3-3 0,-3 2-2 16,-4 3-2-16,2 6 2 0,2 5 0 0,2 2-1 16,2 4-2-16,3 0 0 0,6 1-7 15,6 0-11-15,2-2-12 0,2 0-2 16,10-5-7-16,5-1-13 0,6-5 2 16,1-3 7-16,1-5 10 0,4 0 28 15,-3-10 4-15,-4-3 4 0,0-4 5 16,-1-4 13-16,-3-5-6 0,-1-2 6 15,0-2 5-15,-2-5 13 0,-4 3-7 16,1-4-7-16,-6 1-9 0,1-2 6 16,-5 1 1-16,-2 3-1 0,-4-1 5 15,-1 10-6-15,0 7-7 0,3 11-3 16,-6 6 2-16,1 6-2 0,0 13-8 16,-7 7-1-16,3 10 1 0,1 3 1 0,-1 4 0 15,5 3 1-15,4-3 0 16,2 0-1-16,0-7-1 0,6 0 0 15,7-6 0-15,1-6-10 0,2-4-33 0,3-8-1 16,5-5-12-16,0-5 8 16,-2-2-17-16,5-9 12 0,1-6-29 0,-5-4 7 15,-2 0-43-15</inkml:trace>
  <inkml:trace contextRef="#ctx0" brushRef="#br0" timeOffset="160352.2">21378 12587 169 0,'0'0'126'0,"0"0"-58"15,0 0-39-15,0 0-25 0,0 0 16 16,0 0 17-16,0 0-10 0,-15 59-12 15,14-44-9-15,1-2-4 0,0 0-1 16,0-5-1-16,1-2-20 0,7-2-30 0,0-4-10 16,-2-4-7-16,3-5 6 15,-2-4-84-15</inkml:trace>
  <inkml:trace contextRef="#ctx0" brushRef="#br0" timeOffset="160495.63">21444 12386 180 0,'0'0'148'15,"0"0"-105"-15,0 0-22 0,0 0-5 16,0 0 1-16,0 0 15 16,0 0-13-16,-59-5-15 0,59 19-4 0,0-1-1 15,4 0-58-15,7 1-51 0,-4-5-122 16</inkml:trace>
  <inkml:trace contextRef="#ctx0" brushRef="#br0" timeOffset="160719.56">21721 12521 373 0,'0'0'214'15,"0"0"-198"-15,0 0-9 0,0 0 17 16,0 0 8-16,0 0-22 0,0 0-8 0,0 0-2 16,0 0 1-16,-46 37-2 15,36-21 1-15,1-4 0 0,7 3 0 16,-2-1 0-16,4-1-2 0,0 1 0 15,1-3-11-15,7 2-4 0,4-5-5 0,1 2-4 16,9-3-16-16,3-4-9 0,5-1-5 16,6-2-91-16,-1-1-97 0</inkml:trace>
  <inkml:trace contextRef="#ctx0" brushRef="#br0" timeOffset="161315.6">22229 12786 119 0,'0'0'469'0,"0"0"-430"0,0 0-37 15,0 0 7-15,67-55-1 0,-46 36 3 0,1-5 5 16,3-3-11-16,3-1-5 0,-1-5-1 16,0-3-16-16,0-3-5 15,-4-1-8-15,-5 1-10 0,-3 1-14 0,-5 4 9 16,-4 6 12-16,-5 7 21 0,-1 9 12 15,-5 6 1-15,-2 5 12 0,-8 1-5 16,4 5-8-16,-3 5 0 0,-2 4 2 16,1 5 1-16,4 1 8 0,1 2-4 15,6-2-4-15,2-1-3 0,2-3 1 16,0 1 1-16,8-2-2 0,0-7 0 16,1 2 1-16,2 0-1 0,-4-2 0 0,8 1 1 15,-5-5 2-15,4 1 1 16,2 0 5-16,-3-2-1 0,6 3 0 0,-5-2-2 15,2 3 2-15,-1 1 1 16,-8-2-1-16,-1 3-3 0,-4-3-3 16,-2 4 3-16,-2 1 5 0,-6-1 1 0,-1 1 1 15,-5-3-3-15,0-1 0 0,4-2 3 16,-2-3 1-16,6 2-1 16,1-2-3-16,5 1-5 0,0-1-1 0,0-2-3 15,0 0 2-15,6-2 3 0,3-4 0 16,6-2-4-16,0-3-1 0,2-4-5 15,1-1-15-15,1-4 1 0,-1 1-2 16,-2-2-9-16,0 5-12 16,-1 5 15-16,-3 0 20 0,-5 6 7 0,-2 3 2 15,1 2 0-15,-4 2 12 0,0 6-2 0,-1 0 0 16,-1 3 3-16,0 3-2 16,0-2-5-16,0 4-4 0,0-4-3 0,0-2 0 15,0-1-1-15,1-2-2 16,3-2-49-16,-1-4-11 0,5-1-39 15,-1-3-23-15,-3-5-92 0</inkml:trace>
  <inkml:trace contextRef="#ctx0" brushRef="#br0" timeOffset="161439.15">22827 12322 388 0,'0'0'16'0,"0"0"-1"0,0 0 23 15,0 0-11-15,0 0-13 0,0 0-1 16,0 0-8-16,0 0-5 0,-24 66 0 15,29-43-53-15,1-1-84 0,5-1-90 16</inkml:trace>
  <inkml:trace contextRef="#ctx0" brushRef="#br0" timeOffset="162119.6">23014 12607 483 0,'0'0'130'0,"0"0"-99"16,0 0-8-16,0 0 7 0,0 0-5 0,0 0-5 15,0 0-9-15,56-71-8 0,-56 61-3 16,-7 1 0-16,-7 0-10 0,1 7-5 16,-4 1-6-16,1 1 2 0,-4 3 3 15,3 4-8-15,-1 0-2 0,2 5 1 16,5 0 3-16,0 0 8 0,6 4-2 16,4-4-9-16,1 0-6 0,2-1-3 0,6-2 14 15,4-1 6-15,1-3 7 16,0 0 7-16,1 0 0 0,-2-1 7 15,-2 3 10-15,1 0 4 0,-3 1-4 16,0 2 4-16,-2 4 3 0,-1 0-3 16,-1 6 1-16,-1 4-2 0,-1 0 0 15,-2 5-10-15,0-1-3 0,-7 3-2 0,4 0-1 16,-3-1-1-16,-4-1-1 0,1-3-2 16,-3-2 0-16,0-2 1 0,-1-6-1 15,-3-1 1-15,2-2 0 16,3-6-1-16,0-1 1 0,5-5 1 0,-1-1 0 15,2-1 0-15,3-9 0 0,2-2 1 0,0-2 0 16,7-5-1-16,3-3 0 16,-1-6-2-16,4 0 0 0,4-3 0 15,2-4 0-15,3-1-6 0,0-3-2 16,4-3-7-16,-2 8-5 0,-3 3-6 16,-1 6-1-16,-5 10 19 0,-4 6 8 15,2 3 0-15,-6 5 3 0,4 1 6 16,-6 0 9-16,0 8 0 0,0 2-6 15,-2 1 3-15,0 4 0 0,-3-3 0 0,2 1 2 16,-1-4-3-16,1-2-7 16,-1-1-3-16,0 0-3 0,4-3-1 15,-1 0 1-15,-1-2 2 0,3-1-2 0,3 0 1 16,1-1 2-16,1-5-3 16,0-3-1-16,4 3 0 0,1-4 0 15,0 0-5-15,0-1 0 0,2 2-2 0,-2 1-4 16,3 2-4-16,-1 4-3 0,-3 2 4 0,0 0 0 15,-4 0 2-15,3 3 3 0,-1 2-2 16,-1 1-19-16,2 1-20 16,1 1-10-16,-3-1 1 0,5 2-25 15,0-2-20-15,0-1-4 0</inkml:trace>
  <inkml:trace contextRef="#ctx0" brushRef="#br0" timeOffset="162596.8299">23715 12725 208 0,'0'0'66'0,"0"0"-25"0,61-26 7 16,-45 15-4-16,2-3-2 0,-6 0-12 15,3 2-8-15,-7-1-8 0,-2 1-6 16,2 2 2-16,-7 0 5 0,-1 5-2 16,0 0-4-16,-3 0-7 0,-6 5-2 15,-4-2-3-15,0 2-4 0,-5 0-5 16,1 5-3-16,1 2 4 0,-3 0-3 16,7 3-1-16,-2-2-10 0,5 0-25 15,3 2 5-15,2-5 18 0,4 4 7 16,0-4 9-16,5 1 6 0,4-1-1 15,-2-4-2-15,4 1 8 0,0-2 7 16,4 0 2-16,1 0 3 0,-2 0 11 16,2 0 1-16,0 0 0 0,1 0 8 15,1 0-6-15,1 0 0 0,0-2-1 16,1-2-5-16,-1 2-5 0,2-5 0 16,0 3-4-16,0-3-9 0,-1-2 2 15,3-2-2-15,-2-2-2 0,-1-1 0 0,-2-3 0 16,-2-6-6-16,-1-2 1 15,-2-6-2-15,-1-4 2 0,0-4-5 0,-2-4 9 16,1 1 1-16,1-3 4 0,-2 2 4 16,0 1 0-16,-4 8-2 0,-2 10 1 15,-2 9 4-15,-2 9 6 0,0 6 2 16,-1 8-7-16,-8 11-12 0,-3 7 1 16,-2 7 7-16,0 8 4 0,2 6-2 15,1 3-6-15,5 3-3 0,2-3 0 0,4-4 0 16,0-3-1-16,12-2 1 0,2-7 0 15,4-5-1-15,4-2-6 0,2-6-20 16,3-1-27-16,-2-9-51 0,-3 0-81 16</inkml:trace>
  <inkml:trace contextRef="#ctx0" brushRef="#br0" timeOffset="162705.28">24639 12672 556 0,'0'0'0'0,"0"0"-56"0,0 0-114 16,0 0-124-16</inkml:trace>
  <inkml:trace contextRef="#ctx0" brushRef="#br0" timeOffset="163162.97">14063 12780 331 0,'0'0'303'0,"0"0"-260"0,0 0-37 15,0 0-2-15,0 0 10 0,81-28 11 16,-46 22-1-16,7 1-10 16,7 0-12-16,-2 3-2 0,7-1-2 0,-6 0-49 15,2-2-85-15,-11-3-200 0</inkml:trace>
  <inkml:trace contextRef="#ctx0" brushRef="#br0" timeOffset="163295.4199">14203 12999 105 0,'0'0'515'16,"24"71"-480"-16,10-56-25 0,15-5 7 16,11-7 22-16,7-3-10 15,12-5-11-15,3-3-14 0,0-6-4 0,-6-4-118 16,-13-1-244-16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941.31" units="1/cm"/>
          <inkml:channelProperty channel="Y" name="resolution" value="1658.24902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4-10-17T06:41:19.25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2555 6919 242 0,'0'0'73'16,"0"0"37"-16,0 0-94 0,74 4-5 16,-38-4 27-16,9-2 7 15,9 0-3-15,6-3-12 0,5 3-6 16,1-2-13-16,-1-1-2 0,-1 2 0 0,-5 0-9 16,-4 1 0-1,-9 1 0-15,-6 1 0 0,-9 0-6 0,-12 1-11 16,-8 3-18-16,-10-2-16 0,-1 1 4 0,-8 2-7 15,-9 0 0-15,-5 2 21 16,-10-1-59-16,-1 0-43 0</inkml:trace>
  <inkml:trace contextRef="#ctx0" brushRef="#br0" timeOffset="729.6863">2593 6886 150 0,'0'0'82'0,"0"0"-4"0,0 0-44 16,0 0 8-16,0 0 20 0,0 0-13 15,0 0-15-15,0 0-11 0,0 0-10 0,-29-3-8 16,37 13-1-16,3 2 6 0,4 4 1 16,5 1-2-16,2 4-2 15,4 0-4-15,1 2 2 0,1 3 1 0,3-3-4 16,-4 6-2-16,-2-2 3 16,0 1-2-16,-3 0 0 0,-3-1 0 15,0-1-1-15,-7 2 2 0,-2-4-2 0,-2-1 0 16,-2-6 0-16,-2 0 2 15,0 1-2-15,-3-5-1 0,0-2 1 16,-1-1 1-16,0-2 1 0,0 0-2 16,0-3 0-16,0-2 1 0,0 0-1 0,0-2 0 15,0 2 1-15,0-2-1 16,0 2 1-16,0 0-1 0,-2 4 2 0,-3 0 0 16,0 2-1-16,-5 5-1 0,0 0 1 15,-3 2 0-15,-1 1-1 0,0 6 0 16,-3 4 0-16,-3 6-1 0,-2 6 1 15,-2-1 0-15,-2 6 2 0,0 2 1 16,-2 0-1-16,2 3-1 0,-5-1 1 16,3-2-1-16,-1 2 1 0,3-5-1 0,2-1 0 15,2-4 2-15,2-5-2 0,4-3 3 16,0-6-1-16,2-5 0 0,6-6-2 16,3-6 2-16,1-1-1 15,2-6 1-15,2 0 0 0,0 0 5 0,0 0 11 16,2-2 4-16,4-8 0 15,0-1-4-15,4 0-17 0,-1 0-2 0,2 0 0 16,0 1 0 0,3 3 0-16,-1 3 0 0,2 1-2 0,6 3 1 0,2 0 0 15,4 0-1-15,6 5 0 0,7 3-2 16,5 3-12-16,10-2 2 0,5 1 0 16,2-1 0-16,8-2 2 0,-2-2-4 15,2 1-11-15,0-4-6 0,-2-2-47 16,-2-6-81-16,-12-7-111 0</inkml:trace>
  <inkml:trace contextRef="#ctx0" brushRef="#br0" timeOffset="1775.7958">3975 7524 100 0,'0'0'355'15,"0"0"-339"-15,0 0-9 0,0 0 4 16,0 0 14-16,0 0 14 0,37-59-12 16,-24 59-13-16,2 0-9 0,0 1-4 0,-1 7 5 15,-2 2-4-15,2 8 1 16,-3 2-3-16,-1 1 2 0,-4 6 1 0,-3-1-2 16,-3 3-1-16,0-1 1 0,-6 0 0 15,-5-3-1-15,-1-2-3 16,-3-2 0-16,2-2 3 0,2-6 2 15,-1 1-2-15,4-6 1 0,4-1 1 16,1-4-2-16,3-1 0 0,0-2 0 0,0 0 1 16,0 0 0-16,4-3-1 0,2-8 1 15,5-8 0-15,1 1-1 0,5-7-4 16,2 1-4-16,-1-1-1 0,-1 0-6 16,-2 2 3-16,0 2 7 0,-2-1 5 15,-4 4 0-15,0 1 0 0,-3 0 0 16,0 2 2-16,-1 2-2 0,0 2 4 15,-3 1 6-15,2 4-1 0,-1-1-2 16,-3 4 3-16,1 0-2 0,-1 3 1 16,0 0-2-16,0 0-2 0,0-2 1 0,0 2-4 15,-1 2-2-15,-3 7-2 16,-1 8 2-16,-2 3 1 0,-4 4-1 0,0 3 1 16,2 1 1-16,2 1-1 0,-1-1-1 15,6 0-2-15,1-2 2 16,1-1 1-16,5-3-1 0,3-4 0 0,4 1 1 15,3-6-1-15,3-2 0 0,6-4 0 16,4-5-1-16,2-2-21 0,2-7-28 16,1-4-59-16,-6 0-92 0</inkml:trace>
  <inkml:trace contextRef="#ctx0" brushRef="#br0" timeOffset="2805.2274">4823 7211 168 0,'0'0'265'0,"0"0"-239"0,0 0-2 15,0 0-12-15,0 0 8 0,0 0 4 0,-54-10-6 16,43 30-11-16,-7 9-3 0,2 10 1 16,-3 8 5-16,3 7 3 0,2 9-7 15,-1-1 0-15,3-1-3 0,5 1-1 16,-1-3-1-16,3-2 0 0,4-5-1 15,1-3-1-15,0-7 1 0,4-2 2 16,7-6-2-16,1-8-1 0,3-4-1 16,2-7-13-16,4-5-6 15,1-5-13-15,3-5-6 0,1-1-23 0,-2-12-17 16,-2 0-56-16</inkml:trace>
  <inkml:trace contextRef="#ctx0" brushRef="#br0" timeOffset="4145.1921">5213 7300 42 0,'0'0'9'0,"0"0"-9"15,0 0 91-15,0 0-53 0,0 0-4 16,3-34 7-16,-3 30-10 0,1 2 2 15,0-2-7-15,-1 3 3 0,1 0-7 16,-1 1-1-16,0 0 7 0,0 0-4 16,0 0-6-16,2 0-8 0,1 1-7 15,0 6-2-15,-1 2 5 0,1 3 4 16,-2 3 1-16,1 2-1 0,-2 4-1 16,1 2-1-16,-1-1-6 0,0 4 2 15,0 0-2-15,-1-1 0 0,-2-1 0 0,0 0 0 16,1 0-1-16,-3 1 0 15,1-1 0-15,0 0 0 0,2-2 0 0,1 3-1 16,-2-4 0-16,3 1 1 16,-1-3 0-16,1 1-1 0,0-2 1 15,0-5 1-15,0 2-1 0,0-2 0 0,3-2 0 16,-1 1 2-16,2-3 0 16,-1-2-2-16,3 0 0 0,-3 0 0 15,2-3 2-15,0-2-3 0,3-2 0 0,-3 2 2 16,2-2 0-16,3 0-2 0,-1-4 0 15,4 0-8-15,1-2-19 16,-2-1-16-16,4 0-31 0,0-4-16 16,-1 0-27-16</inkml:trace>
  <inkml:trace contextRef="#ctx0" brushRef="#br0" timeOffset="4448.5157">4967 7584 193 0,'0'0'234'0,"0"0"-184"16,0 0-44-16,0 0 6 15,69-17 23-15,-31 2 11 0,7 0-21 16,9-3-12-16,3-1-10 0,3 2-3 0,-1-1-2 16,-2-4-55-16,-8 0-126 0</inkml:trace>
  <inkml:trace contextRef="#ctx0" brushRef="#br0" timeOffset="6914.6398">5905 7234 61 0,'0'0'47'0,"14"7"-8"16,-2 1-18-16,-3-3-9 0,4 4 0 15,1 0-2-15,-2 2-3 0,1-2 0 16,1-1-1-16,-5 1-1 0,1-2-3 16,-4 1 1-16,-3-2-3 0,-3 0-4 15,0-2-29-15,-2-4-18 0,-4 0-62 16</inkml:trace>
  <inkml:trace contextRef="#ctx0" brushRef="#br0" timeOffset="7651.5005">5979 7987 49 0,'0'0'1'16,"0"0"-1"-16,0 0 4 0,0 0-2 0,0 0-2 16,0 0 0-16,0 0-53 15</inkml:trace>
  <inkml:trace contextRef="#ctx0" brushRef="#br0" timeOffset="9319.9727">7946 7643 81 0,'0'0'241'0,"0"0"-158"0,0 0-35 15,0 0-18-15,0 0 10 0,-16-58-2 0,8 49-5 16,-4 3-8-16,-2 4-16 0,-2 2-5 16,-3 0-2-16,-4 6 0 0,2 3-1 15,1 2 0-15,0 2 0 16,7 5 0-16,-2 0-1 0,3 2 0 0,7 3 0 15,4-1 0-15,1 0-1 0,1 2 1 16,7-7 0-16,6 1 0 16,4-5-1-16,2-2-1 0,0-8-2 15,2-3-1-15,0 0-2 0,-4-3 0 0,-1-8 6 16,-6 0 1-16,-5-5 0 0,-4-3 2 16,-2-1-1-16,-1-4 1 0,-11-2-1 15,1-3 0-15,-5-2 2 0,-4-2 0 16,2-3 1-16,0-2 1 0,2 2-3 15,4-1 1-15,1 7-2 0,7 6 0 0,4 7 2 16,0 5 1-16,2 5-2 16,11 0-1-16,4 2-1 0,6-1-1 15,6 1-1-15,7 0 0 0,3 1-8 0,2 0-5 16,4-1-5-16,-1 4-14 0,-3-2-35 16,-4-4-58-16,-6 0-81 0</inkml:trace>
  <inkml:trace contextRef="#ctx0" brushRef="#br0" timeOffset="9588.5892">8390 7142 282 0,'0'0'253'16,"0"0"-209"-16,0 0-35 0,0 0-9 15,0 0 1-15,0 0 8 16,-37 71 5-16,26-32-4 0,3 9-7 15,-4 6 0-15,-3 8 0 0,4 7-2 0,-2 2 0 16,2 4 0-16,1-2 0 16,5-4-1-16,5-3-1 0,0-4 1 15,6-7-1-15,10-5 1 0,2-5-2 0,5-7-4 16,7-8-2-16,3-6-13 0,3-7-5 16,5-9-15-16,-1-7-8 15,0-4-35-15,-1-14-18 0,-6-3-108 0</inkml:trace>
  <inkml:trace contextRef="#ctx0" brushRef="#br0" timeOffset="9846.0941">8859 7326 174 0,'0'0'260'0,"0"0"-232"15,0 0-19-15,0 0 0 0,0 0 3 16,0 0-1-16,0 0 16 0,0 0 6 0,0 0-15 15,14 80-7-15,-18-40-5 16,0 7 0-16,-3-1 0 0,-1 2-2 0,2-1-2 16,0-2 0-16,2-3-2 0,1-4-1 15,3-1 1-15,0-4 1 0,0-8-1 16,7-2 0-16,-1-6 0 0,1-4-1 16,4-2-1-16,-3-8-18 0,5-3-16 15,-4-1-16-15,3-12-59 0,-1-1-27 16</inkml:trace>
  <inkml:trace contextRef="#ctx0" brushRef="#br0" timeOffset="10016.08">8663 7609 114 0,'0'0'439'0,"0"0"-396"0,0 0-26 0,0 0-16 15,0 0 10-15,0 0 16 0,64 5-1 16,-16-12-14-16,8-1-12 0,2-2 0 15,5-3-27-15,-7-2-27 0,0 0-83 16,-15-1-70-16</inkml:trace>
  <inkml:trace contextRef="#ctx0" brushRef="#br0" timeOffset="10162.5343">9241 7662 357 0,'0'0'258'0,"0"0"-230"0,0 0-25 16,77 22 0-16,-42-22 15 0,6-6-4 0,5-1-14 16,6-6-11-16,3-5-65 15,-6-2-144-15</inkml:trace>
  <inkml:trace contextRef="#ctx0" brushRef="#br0" timeOffset="12603.5629">9933 7437 51 0,'0'0'2'16,"0"38"-2"-16,0-28 9 0,-1 1-8 16,-3-1-1-16,4-1-13 0,-1-2-12 15,1-3 0-15</inkml:trace>
  <inkml:trace contextRef="#ctx0" brushRef="#br0" timeOffset="13000.108">9920 7530 37 0,'0'0'47'0,"0"0"-21"0,0 0-7 0,0 0 1 0,0 0-9 0,0 0 88 0,0 0-39 16,0 0-14-16,-65-44-5 0,53 35 9 0,2 0-11 15,0-1-5-15,2-2-1 16,3 1-6-16,0-1-9 0,4 1-2 0,1 0-1 16,0-2-2-16,10 3-1 15,1 1-3-15,4-1-5 0,7 0-2 16,3 1-1-16,4-1 0 0,-1 2 0 15,4 1 0-15,-3 1-1 0,1 3 1 0,-2 2-1 16,-3 0 1-16,1 1-1 0,-5 0 0 16,1 4 0-16,-3-1 0 15,-3-2-1-15,0 1-1 0,-3-2-2 0,-3 0-1 16,1 0-2-16,-5 0 3 0,-1 0 3 16,-4-1-2-16,-1 0-1 15,0 1 4-15,0-3 0 0,-1 0-1 0,-4-1-1 16,-3 0-2-16,-1 3 2 0,-4-3-2 15,-2 4 3-15,-1 0 0 0,-2 4 1 0,-2 4-1 16,2 1 0-16,1 6 1 0,-1 4 0 16,2 3-1-16,0 5 1 0,4 1 1 15,2 5 0-15,3-2 0 0,2 2 0 16,3-3 1-16,2 0 0 0,5-3-2 16,3 0 0-16,5-5 0 0,0-1 0 15,3-7-1-15,4-1-4 16,3-7-17-16,4-6-31 0,2 0-20 0,1-12-43 15,-5-4-63-15</inkml:trace>
  <inkml:trace contextRef="#ctx0" brushRef="#br0" timeOffset="13241.8427">10483 7052 107 0,'0'0'363'0,"0"0"-338"16,0 0-11-16,0 0-10 15,0 0 12-15,70 16 24 0,-37 9-5 16,3 4-15-16,4 12-8 0,-2 4-4 0,-5 8-1 16,-3 6 3-16,-6 4-5 15,-6 7-4-15,-7-3 2 0,-11 6-3 0,-10 0-5 16,-18 2-37-1,-15-3-38-15,-12-9-63 0,3-13-115 0</inkml:trace>
  <inkml:trace contextRef="#ctx0" brushRef="#br0" timeOffset="14202.7851">5117 7666 81 0,'0'0'18'0,"0"0"127"0,0 0-79 15,0 0-31-15,0 0-5 0,-64-6 18 16,57 4 9-16,1 1-15 0,2-3 5 16,2 2-14-16,-1 0-10 0,1 1-2 15,-1-3 2-15,3 1-1 0,0-4-3 16,0-1-6-16,5-4-4 0,4-3-1 16,4-3 0-16,6-3-3 0,0-2-1 15,4-1-1-15,9-6-1 0,1 0-2 16,5 0 0-16,3 2 1 15,0 1-1-15,-2 3-1 0,0 1 1 0,-5 5 0 16,-1 2 0-16,-5 0 1 0,-2 6-1 0,-7 1 1 16,-3 4-1-16,-4 1 1 0,1 4-1 15,-7 0 0-15,-2 0 0 0,4 0-5 16,-3 3 4-16,-3 1 1 0,1 2-3 16,-1-1-1-16,0 1-4 0,0-1-1 15,-1 1 1-15,-1 1-3 0,0-5-3 16,-1 1-1-16,-7 0-6 0,2-3-6 15,-6 2-12-15,0-2-28 0,-2 0-4 16,0-2-3-16,-3-2 0 0,0 3-18 16,-4 0 8-16,-2 1 19 0,2 0 45 15,0 0 20-15,0 5 2 0,1 0 3 16,0 3 16-16,2 2 30 0,1 1 1 0,2 9 9 16,0 0-11-1,2 6-8-15,-3 8 3 0,0 4 13 0,3 4-10 0,1 3-22 16,1 2-4-16,2 2 9 0,4-3-4 15,-1 1-3-15,2-4-7 0,4 0-8 16,0-3-2-16,6-4 2 0,4-5-1 0,1-5 0 16,3-5 3-16,2-6-4 15,6-4-1-15,-1-4 2 16,6-7-2-16,1 0 0 0,7-11-5 16,0-5-1-16,2-4-12 0,0-8-37 0,1-4-54 15,-6 1-121-15</inkml:trace>
  <inkml:trace contextRef="#ctx0" brushRef="#br0" timeOffset="14742.6333">6106 7088 363 0,'0'0'236'15,"0"0"-226"-15,0 0-5 0,62-27-4 16,-29 33 6-16,7 11 18 0,5 9 5 16,8 12-6-16,1 9-8 0,-2 10-6 15,2 4-5-15,-11 9 0 0,-7 5 18 16,-16 1-16-16,-17 6-7 0,-8 2 0 16,-19-4-4-16,-13-3-11 0,-11-6-4 0,-6-3-8 15,-2-7-7-15,-5-4-10 0,6-9-6 16,-1-6-15-16,6-8-57 0,8-12-126 15</inkml:trace>
  <inkml:trace contextRef="#ctx0" brushRef="#br0" timeOffset="16875.6079">2758 7668 258 0,'0'0'0'0,"-53"-84"-49"16,41 37-123-16</inkml:trace>
  <inkml:trace contextRef="#ctx0" brushRef="#br0" timeOffset="17456.9611">2696 7316 61 0,'16'-73'65'15,"3"16"-36"-15,4-3 5 0,2 4-1 0,0-1-1 16,-3 5 0-16,0 7 8 16,-3 4-3-16,-3 4-10 0,-3 6-2 0,-1 3-2 15,0 7 1-15,-4 10 3 16,-2 4 1-16,4 7 1 0,2 10-17 15,2 16-8-15,2 16 4 0,-7 20-1 16,-9 21-6-16,-5 17 2 0,-13 14-1 16,-10 12 1-16,-5 1 0 0,-2-2-2 0,2-12 1 15,8-14-2-15,5-16-9 0,8-15 0 16,4-13 5-16,3-9 4 0,3-11-1 16,2-8 1-16,0-10 1 0,3-10-1 0,3-7-2 15,3-6 2-15,0-16 4 16,7-16 15-16,1-17-1 0,6-16-7 15,1-13 1-15,0-15-7 0,0-5-3 0,-2-3-1 16,3 7 0-16,-7 19-1 16,-2 26-2-16,-9 28 2 0,-4 23 5 0,-2 8 7 15,0 14-1-15,-1 13-10 16,0 18-1-16,-8 20 0 0,-9 14 0 0,-5 7 2 16,-4 7 2-16,2-1-3 0,-3-2-1 15,5-4-4-15,3-12-12 0,7-12-5 16,9-15 8-16,3-12 11 0,0-12 0 15,7-8 0-15,1-12 2 0,3-7 0 16,4-7 0-16,2-17 1 0,8-16 3 0,-1-11 0 16,3-13-1-16,1-10-3 15,-2 1 4-15,-2-4-3 0,-2 7 1 16,-7 17-2-16,-6 19 2 0,-6 25-1 16,-3 11-1-16,-4 16 1 0,-1 12-1 15,-2 9 0-15,0 14 0 0,-7 9 0 0,0 3 1 16,3 0 1-16,1-7-2 0,6-7 0 15,0-5 0-15,2-9 0 0,2-5 0 16,0-14 0-16,1-5 0 16,3-8-2-16,1-5-1 0,1-7-1 15,4-12 4-15,1-12 8 0,-2-11-6 0,4-11-2 16,-4-7-6-16,0-4-9 0,1-3-17 16,-1 1-32-16,0 2-53 0,1 9-58 15</inkml:trace>
  <inkml:trace contextRef="#ctx0" brushRef="#br0" timeOffset="17921.7489">3969 6342 288 0,'0'0'168'0,"0"0"-162"15,0 0-2-15,0 0 1 0,0 0 16 16,0 0-7-16,-69 5-9 0,50 19-4 16,0 8-1-16,-5 5 0 0,3 5 0 15,-3 6 0-15,4 7 1 0,-1 4 0 16,0 4 0-16,4 3 3 0,1 5 3 0,4 3-2 15,0 2 8 1,3 3-1-16,3 1-3 0,1 6-5 0,0-1-1 16,2 3 0-16,-2 2 2 0,2-1-3 15,2-1 3-15,0-2 2 0,1-1-1 16,0-3-4-16,0-3 5 0,0-3 2 0,0-3 1 16,0-7-4-16,0-6 0 0,0-2 1 15,0-6-1-15,-3-4-2 16,0-6 3-16,-5-7 1 0,1-6-2 0,-3-7-1 15,-1-5 3-15,-1-3-1 16,-3-5-2-16,-3-3-3 0,-3-6 2 0,-2-3-1 16,-1-9-3-16,1-6-6 0,-1-6-25 15,1-2-38-15,2-3-82 0,3 1-129 16</inkml:trace>
  <inkml:trace contextRef="#ctx0" brushRef="#br0" timeOffset="18920.4219">11539 7611 47 0,'0'0'28'0,"0"0"78"15,0 0-45-15,0 0-31 0,0 0 4 0,0 0 8 16,0 0 6-16,33-59-4 0,-33 48-1 15,2 0-13-15,-2 0-6 0,0 2 0 16,1-1-7-16,-1 2-4 0,0 0-4 16,0 0 0-16,-2 1-2 0,-3 2-1 15,-2 0-1-15,-2 0 0 0,-6 4-2 16,-2 1-2-16,-2 5 0 0,-1 6-1 16,-3 5 0-16,0 5 0 0,3 3 1 0,2-1-1 15,5 1 0-15,3-1-1 0,6-1-2 16,4-2 2-16,6-4 1 15,6-2-2-15,7-4 2 0,3-6 0 16,8-4 2-16,1-4-1 0,2-12 0 16,2-3 0-16,-6-11-1 0,2 0-2 0,-8-7 0 15,0-4 2-15,-7-1-1 0,-5-2 1 16,-5 2-2-16,-6 1 2 0,0 1 2 16,-3 1 0-16,-8 3 1 15,2 8 1-15,1 8 1 0,2 9 0 0,3 9 9 16,2 2 0-16,0 15-14 0,-3 7-1 15,-1 13-2-15,4 12 3 0,1 5 0 16,0 7 0-16,10 0 0 0,2-2 0 16,1-6-1-16,4-2-16 0,3-6-17 15,-1-3-41-15,2-11-19 0,-4-6-16 16,-2-7-58-16</inkml:trace>
  <inkml:trace contextRef="#ctx0" brushRef="#br0" timeOffset="19794.8288">11978 7445 315 0,'0'0'60'0,"0"0"-46"0,0 0 0 0,0 0 28 15,0 0-16-15,0 0-6 16,0 0 1-16,-41-46-13 0,42 30 0 0,6 0-8 15,3-4 1-15,3-3 0 16,2 1-1-16,0 0 0 0,2 3 0 16,2 7 0-16,3 2-1 0,-1 4 1 15,3 4 0-15,1-1 1 0,3 1 6 16,0 2 9-16,0 0 4 0,4 0-3 16,3 0-1-16,-3 0-3 0,-1-3-4 0,-2-1-3 15,-3 2-3-15,-8-3-2 0,-6 0-1 16,-2-1-1-16,-7 0-2 15,-1-1-2-15,-2-2-4 0,-3 1-2 16,-5-3-3-16,-3 4 5 0,-2 3-1 16,-2 1 5-16,0 3-1 0,-3 0 4 0,-1 6 1 15,1 5 0-15,1 5 1 0,1 6 0 16,1 3 1-16,2 7-1 0,1 7 2 16,3-1 2-16,2 5-2 0,2 0 2 15,4 0-1-15,1-4-1 0,2 0 0 16,8-6 2-16,-1-5-1 0,5-4-1 15,1-4-2-15,-2-3 1 0,4-3 0 16,3-6-1-16,2-4-5 0,5-4-32 16,0 0-16-16,6-11-66 0,3-5-1 15,-6 0-108-15</inkml:trace>
  <inkml:trace contextRef="#ctx0" brushRef="#br0" timeOffset="19890.2552">12708 7710 16 0,'0'0'0'16</inkml:trace>
  <inkml:trace contextRef="#ctx0" brushRef="#br0" timeOffset="50152.93">12214 4967 195 0,'0'0'70'0,"0"0"86"16,0 0-115-16,0 0-13 0,0 0 12 15,0 0-6-15,0 0-19 0,65-31 0 16,-29 27-3-16,7-1 3 0,4 3-3 16,8 1-1-16,3-2 1 0,2 3-1 15,-2-2-4-15,-3 0-7 0,-6 2-2 0,-7-3 1 16,-13 3 1-16,-8 0 0 16,-9 0-2-16,-11 0-14 0,-11 0-4 15,-13 7-7-15,-15 0 15 0,-12 1 0 16,-12 5-13-16,-6-3-1 0,-2 1 20 0,3 1 6 15,7-2 0-15,6 2 6 16,11-5 21-16,11 3-2 0,7-5-10 16,15 1-3-16,10 1 2 0,6-2-2 0,18 0-8 15,10-1 6-15,13-2 0 0,17-2 5 16,9-2-8-16,10-5 0 0,4-2-3 16,4-2-4-16,1 2 2 0,0 0 3 15,-5 3 19-15,-8 1 7 16,-13 2-4-16,-22 0-9 0,-15 2-12 0,-17 1-4 15,-12 0-2-15,-4 0 2 0,-16 0 0 16,-15 0 4-16,-13 1-5 0,-20 2-1 16,-8 4-4-16,-10 0-7 0,-4 0 4 15,1 1 2-15,-4 2-3 0,9 3 6 16,7 0 2-16,6 0 2 0,16-1-2 0,13 0 0 16,18-1-3-16,11 0 3 0,13-5 0 15,9 2-2-15,18-4-8 0,15-3 1 16,17-1 9-16,12-5 0 0,10-7-1 15,4-5-3-15,7-1-15 16,-1-3-12-16,-5 0 5 0,-5-7 5 16,-13-5-62-16,-20 1-166 0</inkml:trace>
  <inkml:trace contextRef="#ctx0" brushRef="#br0" timeOffset="50746.2924">12601 3668 119 0,'0'0'146'0,"0"0"-55"15,-70 40-44-15,53-40 3 0,3 0 16 16,5-4 3-16,-1-9-26 16,3-4-14-16,3-8-9 0,1-8-4 0,3-8-3 15,0-11-3-15,7-6-5 0,4-5-3 16,8-2 0-16,8 5 1 0,10 3-3 15,4 8 1-15,5 5 2 0,5 6 2 16,3 4 2-16,3 5-1 0,5 5-2 16,-1 6-2-16,2 4-2 0,-2 0 0 15,0 3 0-15,-2 5 0 16,-5 0 0-16,0 3-4 0,-10 1-7 0,-4 2-5 16,-4 0-3-16,-12 0-3 0,-2 0-8 15,-7 0 2-15,-3 0-10 0,-6-2-16 16,-5-5 0-16,0-1-4 0,-1-6-21 15,-1-2-8-15,-4 1-10 0</inkml:trace>
  <inkml:trace contextRef="#ctx0" brushRef="#br0" timeOffset="50996.0837">13350 2682 251 0,'0'0'141'16,"0"0"-85"-16,0 0-21 0,0 0 6 0,0 0-10 15,0 0-13-15,0 0 1 16,64-26-5-16,-42 30-4 0,7 1-5 0,-2 7-3 15,2-1-2-15,1 3 2 16,5 4-2-16,-6 0 0 0,1 1 0 16,-7 2-1-16,-4-2-5 0,-10 2-15 15,-5-1 7-15,-4 1 7 0,-14 1 6 0,-5 3 1 16,-9 2 1-16,0 0 4 16,-1-3 3-16,-4 1 4 0,5-3-1 15,3 0-1-15,4-3-5 0,6 0-5 16,7-2-2-16,5-4 2 0,3-4-21 0,9-7-48 15,7-2-64-15,2-3-89 0</inkml:trace>
  <inkml:trace contextRef="#ctx0" brushRef="#br0" timeOffset="52389.7886">14463 2561 113 0,'0'0'98'16,"0"0"32"-16,0 0-92 0,0 0-2 15,0 0 14-15,-25-15-3 0,22 15-7 16,-1 0-10-16,2 0-12 0,-5 3-5 16,-1 5-6-16,3 1 0 0,-5 4 2 15,3 2 0-15,2 5 1 0,-4 4 2 16,5 3 1-16,1 2 0 0,1-1-6 0,2 3 2 16,0-1-4-16,2-3-2 0,3-4-1 15,5-1 1-15,1-4-1 16,2-4 0-16,7 0-2 0,-1-8 2 0,4-2 0 15,2-4 1-15,1-4-2 0,-3-8 1 16,-3-4 0-16,0-4 0 0,-4-1-1 16,-5-7 0-16,0 2-1 15,-7-6 0-15,-3 0 1 0,-1 1 0 16,-5-2 2-16,-9 1 0 0,-3-1 0 0,-1 4 0 16,-3 4 1-16,1 9-4 0,2 8 0 15,3 6 0-15,-1 2 0 16,0 10-1-16,-3 8-1 0,6 6 1 0,2 2-1 15,0 9-7-15,5-1-14 0,1 5-21 16,5 2-40-16,0-5-70 0,0-1-99 16</inkml:trace>
  <inkml:trace contextRef="#ctx0" brushRef="#br0" timeOffset="52663.6517">14740 3056 388 0,'0'0'55'0,"0"0"-35"0,0 0 7 16,0 0 6-16,0 0 7 0,0 0-12 16,0 0-11-16,0 0-8 0,39 40-4 15,-39-28 2-15,-1 2-1 0,-9 2 1 0,-1-1-1 16,-7 1-2-16,-2 1-2 15,-2-3-1-15,1-1 1 0,2-2-2 16,2-2-1-16,3-5-10 0,6-2-13 16,2-2-26-16,4-10-42 0,2-2-92 15</inkml:trace>
  <inkml:trace contextRef="#ctx0" brushRef="#br0" timeOffset="53196.4415">15195 2682 201 0,'0'0'133'16,"0"0"-125"-16,0 0-4 0,0 0 32 0,22-72 18 16,-13 59-13-16,-4 0-11 15,-2 8-2-15,-1-1 0 0,-1 3 3 16,0 3-4-16,-1 0-3 0,0 0 2 15,0 0-6-15,-1 9-10 0,-2 2-7 16,0 5 2-16,-3 5-1 0,-2 1-3 0,5 2 2 16,-1 1-2-16,0-3-1 15,3-1 0-15,0-1 1 0,1-3-1 16,3-1 1-16,1-5-1 0,2-1 0 0,3-5 0 16,-1-1-1-16,3-3-4 15,0-1-9-15,4-3-2 0,-2-3 0 0,0-5 8 16,1 0 5-16,2 0 2 0,-2-3 0 15,-3 2 1-15,2 3 1 0,-5-1-1 16,3 6 0-16,-3 0 0 0,2 2 2 16,-2 2 3-16,2 0-2 0,-2 1 0 15,3 5-1-15,-1-2 0 0,5 5-1 16,-5-1 0-16,3-1 1 0,0 2-2 16,-2-3 1-16,3 2-1 15,-2-3 2-15,-2-3-2 0,1-2 0 0,-5 0 2 16,-1-5 3-16,0-4 5 0,-3-2-1 15,-1-3 4-15,-1-5-3 0,0-2-1 16,-7-2-3-16,1-3-1 0,-3-1-1 0,-3-3-1 16,-1 3-3-1,3 3 0-15,-2 4 0 0,4 8 0 0,-3 5-5 0,5 5-11 16,-3 2-15-16,0 5-17 16,1 8-11-16,-2 2-19 0,4 6-12 0,-3-4-74 15</inkml:trace>
  <inkml:trace contextRef="#ctx0" brushRef="#br0" timeOffset="53547.4573">15691 2888 460 0,'0'0'105'16,"0"0"-98"-16,0 0-6 0,0 0 9 15,0 0 10-15,0 0-8 0,0 0-5 16,0 0-2-16,1 50-3 0,3-37 1 16,1 1-1-16,0-2-2 15,3 1 1-15,-1-2-1 0,2-1 0 0,0-3 0 16,-1-1 0-16,4-4 0 0,-1-2 1 16,0 0-1-16,1-2 2 0,-1-6 0 15,2-6-1-15,-1-1-1 0,-4-6 1 16,-3-2 0-16,0-1 0 0,-5 2 0 15,0 4 0-15,-7 2 1 0,-4 5 1 16,-3 4 2-16,-4 2 0 0,-1 5-2 16,-7 0-3-16,0 13-3 0,1 0 2 15,-1 2-25-15,-2 5-44 0,2-7-79 16,4 1-109-16</inkml:trace>
  <inkml:trace contextRef="#ctx0" brushRef="#br0" timeOffset="54931.6684">14838 2680 280 0,'0'0'243'0,"0"0"-189"0,0 0-34 16,0 0 8-16,0 0-9 0,36-1-5 15,-11-1 5-15,6-3-5 0,3 0-4 16,2-2-1-16,-1 1-6 0,-2 0-1 16,-7 2-1-16,-4-2-1 0,-6 2-4 15,-9 2-27-15,-4 0-19 0,-3 1-37 16,-5-1-20-16,-8 0-21 0,2 0-78 16</inkml:trace>
  <inkml:trace contextRef="#ctx0" brushRef="#br0" timeOffset="55099.9587">15010 2498 430 0,'0'0'37'0,"0"0"-9"0,0 0 6 15,0 0 7-15,0 0-26 0,0 0-5 16,-24 74 9-16,23-41 0 0,0 6-7 16,1-2-6-16,0 0-3 0,0 1-2 0,0-4-1 15,2-3-26-15,3-1-56 0,-2-5-61 16,-1-4-79-16</inkml:trace>
  <inkml:trace contextRef="#ctx0" brushRef="#br0" timeOffset="55310.2675">14918 3070 425 0,'0'0'65'0,"0"0"-52"15,0 0 29-15,0 0 9 0,0 0-12 16,0 0-14-16,0 0-12 16,0 0-8-16,0 0-2 0,78 26-3 15,-50-36 0-15,11-4-83 0,-6-3-169 16</inkml:trace>
  <inkml:trace contextRef="#ctx0" brushRef="#br0" timeOffset="55863.9593">16104 3090 275 0,'0'0'215'0,"0"0"-172"0,0 0 0 16,0 0 8-16,67-27-4 0,-55 36-21 15,-5 3-10-15,-1 7-3 0,-1 4 1 16,-5 0-1-16,-5 6-2 0,-3-3-4 16,-6 6-4-16,1-6 0 0,-3-1-3 15,0-3 0-15,2-5-25 0,3-6-24 16,1-1-26-16,6-10-73 0,4-1-117 15</inkml:trace>
  <inkml:trace contextRef="#ctx0" brushRef="#br0" timeOffset="56158.8812">16410 2694 493 0,'0'0'74'0,"0"0"-55"16,0 0 3-16,0 0 3 0,0 0 11 15,73 4-6-15,-37-4-8 0,5 0-8 16,3-3-1-16,3-4-2 0,-4 0-5 15,-3 1-3-15,-7 0-3 0,-9-1 0 16,-8-1-40-16,-8 3-41 0,-8-1-61 16,-3 1-81-16</inkml:trace>
  <inkml:trace contextRef="#ctx0" brushRef="#br0" timeOffset="56335.4543">16600 2513 548 0,'0'0'39'16,"0"0"-35"-16,0 0-4 0,2 74 22 16,-4-45 8-16,2 1-3 0,0 1-16 15,0 2-9-15,3-2-1 0,-2 0-1 16,2 1-11-16,-3-8-64 0,0 1-112 16,-2-7-208-16</inkml:trace>
  <inkml:trace contextRef="#ctx0" brushRef="#br0" timeOffset="56509.3993">16477 3194 588 0,'0'0'61'16,"0"0"-56"-16,0 0 19 0,88-16 22 0,-55 5-2 15,5 0-17-15,1 1-20 16,-1 2-6-16,2 2-1 0,2 1-44 15,3-1-35-15,5-2-60 0,-11 0-186 0</inkml:trace>
  <inkml:trace contextRef="#ctx0" brushRef="#br0" timeOffset="57068.3777">17224 2530 183 0,'0'0'197'16,"0"0"-139"-16,0 0-30 16,25-66 9-16,-13 56 17 0,3 0-5 15,-1 1-14-15,6 2-6 0,-1 4-11 16,3 3-4-16,2 0-5 0,-2 10-1 16,-1 5-1-16,-1 4-4 0,-2 8-1 15,-5 4 1-15,-9 6-1 0,-4 2 1 16,-7 3-1-16,-8 2-1 0,-5 2 1 0,-8-4 0 15,0 1-1-15,-7-5 0 0,2-8-1 16,3 0 0-16,-1-6-3 0,7-5 3 16,1-6 1-16,4-4-1 15,6-5 1-15,4-4-1 0,2 0 0 16,5-7-1-16,2-5-1 0,0-4 2 0,3-6-3 16,8 6-1-16,-2-4 1 0,6 5 1 15,0 0 2-15,-1 5-1 0,2 3 0 0,-3 4 0 16,3 3 1-16,-4 0 0 15,-1 6-1-15,3 5 1 0,-3 2 0 16,0 5 1-16,-3 1-1 0,2 0 0 16,-3 3 0-16,3-6 0 0,0 0 0 15,1-4-3-15,0-4-39 16,3-3-17-16,3-5-30 0,5-1-39 0,0-10-31 0</inkml:trace>
  <inkml:trace contextRef="#ctx0" brushRef="#br0" timeOffset="57502.2897">17740 2638 142 0,'0'0'365'0,"0"0"-343"0,0 0-12 15,0 0 26-15,0 0-7 0,0 0-2 16,0 0-1-16,0 0-11 0,-21 53-9 16,21-33-3-16,0 0 0 0,0-1-2 15,0 0 0-15,2 0-1 16,1-3 1-16,0-3-1 0,0-3 0 0,-2-2 0 15,1-3-1-15,2-2-12 0,0-2-10 16,-1-1 8-16,2-1 7 0,-1-7 5 0,5 0 2 16,-2-2 1-16,-1-2 1 15,4 3-1-15,-2-2 0 0,2 0 0 16,0 4 1-16,2 1-1 0,-2 2 0 0,1 3 2 16,0 1 2-16,-3 0 0 15,1 5-1-15,-1 1-2 0,1 1 1 0,3 4-1 16,-1-2 1-16,1 1 0 15,3-2-1-15,0 0 0 0,-2-2-1 0,1-3 1 16,-5-3-1-16,2 0 1 0,-2-3-1 16,-2-3 2-16,-2-7 0 0,-3 0-1 15,-2-4 4-15,0-3 12 0,-3 2-7 16,-6-6-6-16,-2 0 1 16,3 2-2-16,-3-4-1 0,3 6-2 15,2 3 1-15,3 8-1 0,0 6 0 0,3 0-1 16,0 4-2-16,-1 8-41 0,1 6-1 0,0 3-28 15,0 2-22-15,0 3-54 16,1-5-139-16</inkml:trace>
  <inkml:trace contextRef="#ctx0" brushRef="#br0" timeOffset="57795.6518">18127 2895 414 0,'0'0'86'0,"0"0"-85"15,0 0 1-15,0 0 13 0,-27 59 28 16,26-46-10-16,1 3-17 0,0-2-8 16,4 0-6-16,5-1 1 0,-1-2-2 15,5 0 0-15,-2-4-1 0,3-3 2 16,1-3-2-16,-4-1 1 0,2-2-1 16,-6-5 0-16,-1-3 3 0,-3-2-2 15,-3-4 1-15,0-3-1 0,-8-1 1 0,-2 0 1 16,-2 1-3-16,-3 3 2 15,-1 3-1-15,2 3-1 0,-2 3-1 0,2 4 0 16,2 3-1-16,0 0-9 0,2 2-14 16,3 4-30-16,2 3-28 0,4-6-59 15,1 1-34-15</inkml:trace>
  <inkml:trace contextRef="#ctx0" brushRef="#br0" timeOffset="58026.5506">18328 2702 89 0,'0'0'430'0,"0"0"-412"0,0 0-16 16,0 0 28-16,0 0 5 0,0 0 0 15,76-42-7-15,-49 42-18 0,1-4-7 16,0 2-1-16,-4-1-1 0,-2 0-1 15,-2-1 0-15,-4-1-22 0,-3 0-28 16,-3-2-46-16,-4 0-62 16,-2-2-45-16</inkml:trace>
  <inkml:trace contextRef="#ctx0" brushRef="#br0" timeOffset="58151.8088">18449 2564 285 0,'0'0'32'15,"0"0"-19"-15,0 0 16 0,16 70-12 0,-9-46-5 16,-3 5-9-16,2 1-3 0,0-2-4 16,-2-1-83-16,1-5-94 0</inkml:trace>
  <inkml:trace contextRef="#ctx0" brushRef="#br0" timeOffset="58486.9088">18417 3055 169 0,'0'0'404'0,"0"0"-375"0,0 0-21 16,65-18 14-16,-41 13 17 15,4 0-2-15,4 2-15 0,-4-1-15 0,0 2-5 16,-3-1-2-16,-1 2-21 0,-2-2-65 15,-5-4-99-15,-1 2-161 0</inkml:trace>
  <inkml:trace contextRef="#ctx0" brushRef="#br0" timeOffset="58853.296">18244 3245 357 0,'0'0'118'0,"0"0"-106"0,0 0 17 0,0 0 35 16,0 0-22-16,0 0-10 15,0 0-11-15,0 0-9 0,0 0-3 0,-9 38-3 16,2-27-5-16,-2 0 1 0,-3 1 1 16,0-2-3-16,-4 0 0 0,-1 3-39 15,1-6-36-15,1-2-67 16,4-3-70-16</inkml:trace>
  <inkml:trace contextRef="#ctx0" brushRef="#br0" timeOffset="59410.4381">18910 2487 229 0,'0'0'322'16,"0"0"-303"-16,0 0-16 0,0 0 23 15,0 0 4-15,69-40 12 0,-44 37-5 16,4-1-18-16,-5 3-10 0,-3 1-1 0,-4 0-4 16,-5 5-2-16,-5 1-1 15,-3 3-1-15,-4 3 0 0,0 2-1 16,-7 4 0-16,-7-1-3 0,1 0-7 16,-1 3 3-16,-3-3-5 0,1 0 6 15,2-3 1-15,0 2 3 0,3-3 1 16,2-2-3-16,2-2-1 0,4 0 0 15,3 0 2-15,0-2 0 0,1 1 2 0,6 0 1 16,3-1 0-16,2-2 0 0,3 1 0 16,2-2 1-16,4-1 1 15,0 1-1-15,-1 2 0 0,0-1 0 16,-1 1 0-16,-2-1 0 0,-4 2 0 16,-5 3 1-16,-3-3 1 0,-2 4 0 0,-3-1 2 15,-7-1 0-15,0 5-1 0,-6-4 0 16,-2 0 1-16,0 3-1 0,-2-2 0 15,1-1-3-15,1-2 0 0,2 0 1 16,0-2-2-16,3 1-7 0,5-2-22 16,3-3-18-16,2-2-44 0,5-3-68 15,6-6-41-15</inkml:trace>
  <inkml:trace contextRef="#ctx0" brushRef="#br0" timeOffset="59830.3359">19406 2634 541 0,'0'0'50'0,"0"0"-49"0,0 0 1 16,0 0 3-16,0 0 12 0,0 0 8 0,0 0-6 15,0 0-12-15,17 63-6 0,-17-47 0 16,0-1 0-16,0-2-1 0,0-1 0 16,0 1 0-16,0-5 0 0,0 3-2 15,1-5-9-15,3-3 2 0,1-1 3 16,1-2 1-16,3 0-1 0,5 0 0 0,-3-2 4 15,4 1 0-15,1-2-1 16,2 1 3-16,-4 0 0 16,1 1 0-16,1 0 0 0,-1 1 0 0,1 0 1 15,-5-1-1-15,2 1 0 0,-2 0 0 0,-2 0 2 16,-2 0 1-16,0 0-2 16,-3 0 3-16,-2 0 3 0,1 0 2 15,-1 0 2-15,-2-5 3 0,2 1-3 16,-1-1-1-16,-1-2-4 0,1 1 0 15,0-7 1-15,0 1-2 0,-1-4-2 0,0 1 0 16,0-1 2-16,0-3-3 0,0-1 0 16,0 0 0-16,-1 3-1 0,0 5-1 15,-3 2 0-15,2 5 0 0,-2 1 0 16,1 4-5-16,-6 0-18 0,2 7-4 16,-2 3-13-16,1 4-8 0,3 1-29 0,-1 2-45 15,3-3-57-15</inkml:trace>
  <inkml:trace contextRef="#ctx0" brushRef="#br0" timeOffset="60152.3805">19809 2897 470 0,'0'0'17'15,"0"0"-15"-15,0 0-1 0,0 0 4 16,0 0 29-16,-18 64 4 0,18-54-22 15,3 0-9-15,2-1-3 16,4-2-3-16,1-2 1 0,1 1-1 0,1-6 1 16,4 0-1-16,-4-4 1 0,1-1 1 0,-2-4-1 15,-5-1-1-15,-1-2-1 16,-2-2 3-16,-2-4 1 0,-1-1 11 16,-5-1-2-16,-1 0-5 0,-5 4-3 0,1 5 1 15,-1 1-4-15,0 8 0 16,-1 2 0-16,2 0-2 0,0 2-3 0,4 3 3 15,-1 3-8-15,5 0-25 0,2 0-19 16,0 0-46-16,6-4-71 0,0-1-80 16</inkml:trace>
  <inkml:trace contextRef="#ctx0" brushRef="#br0" timeOffset="60430.2879">20386 2750 612 0,'0'0'64'16,"0"0"-64"-16,0 0-18 0,0 0 12 15,0 0 5-15,0 0 1 0,0 0-22 16,73-12-72-16,-55 9-91 0,-5-2-77 16</inkml:trace>
  <inkml:trace contextRef="#ctx0" brushRef="#br0" timeOffset="60624.5745">20837 2726 568 0,'0'0'54'15,"0"0"-54"-15,0 0-9 0,0 0 9 16,0 0 1-16,0 0-1 0,0 0-16 15,0 0-100-15,70 3-94 0</inkml:trace>
  <inkml:trace contextRef="#ctx0" brushRef="#br0" timeOffset="60819.3126">21577 2743 104 0,'0'0'509'0,"0"0"-509"16,0 0-2-16,0 0 1 0,0 0 2 15,0 0 0-15,0 0 0 0,60 2-1 16,-48-2-41-16,-2 0-78 0,3 0-72 16</inkml:trace>
  <inkml:trace contextRef="#ctx0" brushRef="#br0" timeOffset="60997.9252">22401 2654 397 0,'0'0'224'0,"0"0"-224"0,0 0-19 0,70-3 19 0,-57 3 0 0,5 0 1 0,2 3-1 16,5 1-6-16,1-2-91 0,0-2-80 15,-1 0-46-15</inkml:trace>
  <inkml:trace contextRef="#ctx0" brushRef="#br0" timeOffset="61160.027">23124 2613 690 0,'0'0'30'0,"0"0"-29"0,0 0 7 15,0 0-3-15,0 0 10 0,0 0-3 16,62-22-12-16,-51 20-32 0,-1-3-93 16,1-5-197-16</inkml:trace>
  <inkml:trace contextRef="#ctx0" brushRef="#br0" timeOffset="62048.7241">23076 2542 149 0,'0'0'291'16,"0"0"-221"-16,0 0-6 0,0 0-5 15,0 0-7-15,0 0-16 0,0 0-2 16,37-8-6-16,-17 6-4 0,6-1-5 15,0-2 1-15,3 2-7 0,-2 0-12 16,-3-2 0-16,0 1-1 0,-6 1 0 16,-4 0-15-16,-4 1-29 0,-7-1-20 15,-3-2-24-15,-10-1-34 0,-5-3-82 0</inkml:trace>
  <inkml:trace contextRef="#ctx0" brushRef="#br0" timeOffset="62205.4145">23061 2444 381 0,'0'0'103'0,"0"0"-86"16,0 0 21-16,0 0 17 16,16 80-16-16,-10-53-12 0,1 1-10 0,-1 1-11 15,-1 2-4-15,-1-1-1 0,-2-2 0 16,-1-5-1-16,-1 2-14 0,0-6-53 16,-3-4-49-16,-1-3-77 0</inkml:trace>
  <inkml:trace contextRef="#ctx0" brushRef="#br0" timeOffset="62369.9534">22947 2884 357 0,'0'0'199'0,"0"0"-183"0,0 0 3 16,0 0 23-16,0 0-10 15,92 27-11-15,-52-31-13 0,0-2-7 0,0-5-1 16,-1 2-44-16,1-1-84 15,0-2-103-15</inkml:trace>
  <inkml:trace contextRef="#ctx0" brushRef="#br0" timeOffset="62901.6246">22825 2608 154 0,'0'0'213'0,"0"0"-160"0,0 0-8 16,0 0 22-16,0 0 8 0,0 0-21 15,0 0-7-15,0 0-20 0,-3-21-17 16,17 22 1-16,10 3 4 0,2 1 6 15,0-1-9-15,10-1-6 0,3-2-4 0,2-1 1 16,8 0-3-16,-5-4-4 16,3-6-55-16,0-1-53 0,-6-1-123 15</inkml:trace>
  <inkml:trace contextRef="#ctx0" brushRef="#br0" timeOffset="63453.5618">23654 2347 238 0,'0'0'137'0,"0"0"-96"16,0 0 30-16,0 0 1 0,0 0-15 16,0 0-15-16,0 0-6 0,0 0-17 0,-19-21-17 15,19 49 0-15,-1 8 8 0,0 5 2 16,0 1-2-16,-1 3-4 15,2-2-2-15,-1-4-2 0,1-3 0 16,0-5-1-16,0-3-1 0,0-4 0 0,-1-4 0 16,0-3 0-16,0-9-2 0,1 0-20 15,0-6-12-15,0-2-17 16,6-2-15-16,3-11-34 0,4-1-56 0,4-2-48 16</inkml:trace>
  <inkml:trace contextRef="#ctx0" brushRef="#br0" timeOffset="63720.505">23801 2552 241 0,'0'0'261'0,"0"0"-230"0,0 0-2 0,0 0 17 16,0 0-14-16,0 0-16 0,0 0-8 15,0 0-3-15,0 0-3 16,-69 37 0-16,59-30-2 0,-1 1 1 0,2-2 0 16,0-2-1-16,5 1 0 0,-1-3 0 15,3-2 0-15,-2 0 1 0,0 0-1 16,4 0 1-16,0-4 0 0,0 1 2 15,0 0-1-15,4 0-1 0,2 3 0 16,1 0 3-16,6 0 0 0,-2 3-2 16,4 3 1-16,0 4 2 0,1 2 1 15,-1 3-5 1,-3 3 0-16,1-1-1 0,-3 1 2 16,2 2-2-16,0-2 0 0,-1-2-1 0,4-5-10 0,-1-2-20 15,-1-4-23-15,4-5-34 0,1-3-65 16,1-8-49-16</inkml:trace>
  <inkml:trace contextRef="#ctx0" brushRef="#br0" timeOffset="64170.248">24158 2520 420 0,'0'0'94'16,"0"0"-92"-16,0 0 0 0,0 0 35 15,0 0 5-15,-39 76-12 0,38-56-13 16,1 2-7-16,1-2-4 0,2 1-2 15,4-3-3-15,-1-4 0 0,0 2 1 16,1-7-2-16,-1-2-2 0,3-4 1 16,-3-3-4-16,-1 0-4 0,3-3 2 15,0-5 4-15,1-6 2 16,2 0 0-16,-1-2 1 0,4 1 1 0,0-3-1 16,2 3 1-16,-1-1-1 0,-2 8 0 15,1-1-1-15,-3 4-2 0,-2 5 3 16,0 0-1-16,-1 1 0 0,-2 7 1 15,3 5-1-15,-3 0 1 0,-1 1 0 16,0 3 0-16,0-4 1 0,3 1 0 16,0-2-1-16,3-4 1 0,0 1 0 0,1-6 1 15,3-3 4-15,0 0 3 16,1-4 6-16,-1-8 0 0,-2 0-1 16,-2-4-3-16,-2-3-1 0,-4-4 0 0,-2-1 4 15,-3-4 1-15,0 0-3 16,-4 1-5-16,-5 1-2 0,0 4-4 0,0 4 0 15,0 8-1-15,1 7 0 0,-3 3-6 16,1 8-12-16,-4 4-17 0,6 8-9 16,-2-2-17-16,5 3-37 0,4 3-50 0,1-6-11 15</inkml:trace>
  <inkml:trace contextRef="#ctx0" brushRef="#br0" timeOffset="64448.0337">24623 2761 462 0,'0'0'86'0,"0"0"-86"0,0 0 0 16,0 0 6-16,0 70 16 15,5-52 5-15,0-1-13 0,3 1-9 0,-2-1-2 16,4-3-3-16,-1-3 0 0,2-2-2 16,0-1-17-16,0-6-22 15,-2 0-5-15,0-2 9 0,-4-3 8 0,1-2 23 16,-4-6 6-16,-2 0 3 0,0-7 7 15,0-2 20-15,-6 0 5 0,-3-4 5 16,0 6-11-16,0 1-13 0,0 3-8 16,1 6-1-16,0 2-2 0,0 4-2 15,5 2-2-15,-3 0-1 0,2 2-1 0,2 4-11 16,2 2-24-16,0-3-23 16,0 0-25-16,6 0-57 0,1-4-77 15</inkml:trace>
  <inkml:trace contextRef="#ctx0" brushRef="#br0" timeOffset="64650.4201">24957 2651 383 0,'0'0'239'0,"0"0"-230"16,0 0-8-16,0 0 9 0,0 0 12 0,0 0-8 15,0 0-6-15,76 7-8 16,-56-5-4-16,-1-2-72 0,-4 0-89 16,-4-4-121-16</inkml:trace>
  <inkml:trace contextRef="#ctx0" brushRef="#br0" timeOffset="64809.1778">25296 2617 615 0,'0'0'8'0,"0"0"-8"0,0 0-7 0,0 0 7 15,0 0 0-15,0 0 0 0,0 0-35 16,0 0-55-16,0 0-46 0,58 0-61 16</inkml:trace>
  <inkml:trace contextRef="#ctx0" brushRef="#br0" timeOffset="64978.1551">25652 2606 542 0,'0'0'160'0,"0"0"-154"16,0 0-6-16,0 0 3 0,0 0-1 16,0 0-2-16,0 0 0 0,0 0-19 15,65 0-51-15,-47 0-70 0,-2 0-89 16</inkml:trace>
  <inkml:trace contextRef="#ctx0" brushRef="#br0" timeOffset="65622.4655">26418 2329 611 0,'0'0'27'0,"0"0"-23"0,0 0-3 15,0 0 1-15,0 0 4 0,0 0 12 16,0 0-3-16,0 61-8 0,0-37-4 16,0-3 0-16,1 2-2 0,4-3-1 15,1-2 1-15,1 0-1 0,-1-7 2 16,5-1-1-16,-3-4-1 0,4-3 1 16,-2-3 1-16,3 0 1 0,3-7-2 15,2-4 2-15,2-1-3 0,3-2 0 0,0-4 0 16,4 2 1-16,0 0-1 15,1-4-1-15,0 0-1 0,-2-2-10 0,5-2 5 16,-5 1-7-16,1 0-8 0,-5 5 0 16,-3 7-5-16,-6 7-5 0,-5 4 20 15,0 5 8-15,-6 6 3 0,-2 4-2 16,0 3 3-16,0 1 0 0,-4 1 1 16,-4 1 0-16,-1 1 0 0,-1-1 3 15,-2-3 3-15,-2-4-1 0,-2-3 8 16,0-1 0-16,2-2-3 0,0-6-5 15,4-1 2-15,-1-1 2 0,0-5 4 16,1-4-2-16,-2-4-4 0,2 0-1 16,-1-4-3-16,3-6-2 0,-6 3 1 15,1-5-1-15,-1 2-1 0,-4-3 0 0,0 4-1 16,-3 4 2-16,-1 7-2 0,-6 5-2 16,1 6 0-16,-2 1 2 0,2 12-7 15,-1 2-10-15,6 5 4 0,5 4-1 16,6 0-24-16,11 3-48 15,2-2-76-15,13-3-58 0</inkml:trace>
  <inkml:trace contextRef="#ctx0" brushRef="#br0" timeOffset="77709.8461">2312 3164 184 0,'0'0'117'0,"0"0"-67"16,0 0-25-16,0 0 1 0,0 0 19 15,0 0-1-15,0 0-22 0,0 0 10 16,-11 60 4-16,16-22-14 0,0 3-6 16,2-2-4-16,-2-1-5 0,0 0-2 0,1-4-4 15,-3 1 0-15,-1-6-1 16,-1-1 0-16,1-6 0 0,-1 0 1 16,-1-6-1-16,1-6-7 0,-1-3-23 0,0-6-41 15,0-2-40-15,0-10-71 0</inkml:trace>
  <inkml:trace contextRef="#ctx0" brushRef="#br0" timeOffset="77995.1148">2220 3139 363 0,'0'0'129'16,"0"0"-99"-16,0 0 9 0,0 0 13 16,0 0-13-16,0 0-5 0,0 0-15 15,0 0-11-15,0 0-5 0,90-56 3 16,-53 53-2-16,3 1-3 0,0 2 0 0,2 0 1 15,-5 5-1-15,-1 6-1 16,-7 0-1-16,-7 5 1 0,-11 1 1 16,-4 1-1-16,-7 4-3 0,-7-2 1 15,-9 2 0-15,-7 3 1 0,-5-3 1 16,-3 1 0-16,1-2 0 16,-1-4 0-16,6 2-1 0,5-9 1 0,7 1-10 0,7-6-9 15,6-2-9-15,0-3-15 0,8 0-44 16,11-5-84-16,-2-2-27 0</inkml:trace>
  <inkml:trace contextRef="#ctx0" brushRef="#br0" timeOffset="78480.5603">2539 3414 180 0,'0'0'198'0,"0"0"-157"16,0 0-35-16,0 0 39 0,0 0 5 0,0 0-9 15,0 0-19-15,0 0-6 0,63 21-2 16,-52-16-5-16,0-2-3 0,3-2-2 16,2-1-1-16,0 0 0 15,0-4-1-15,0-6 1 0,-3 3 1 0,-1-4-3 16,-4-1 0-16,-3-1 0 0,-5 0 0 16,0 0-1-16,-8-1-1 0,-3 3-1 15,-1 3 1-15,-4 5-1 0,3 3 1 16,-2 0 1-16,4 1-2 0,-3 9 0 15,5 1 0-15,-1 4 2 0,4 3 0 16,2 3-2-16,2 1 1 0,2 0 1 16,2 2 0-16,5-2 0 0,2 1 0 0,2-3 0 15,4-4 0-15,1-2-1 16,1-1 1-16,4-6 0 0,1-3-2 0,3-4-9 16,1-11-25-16,1-5-35 15,-4 0-47-15,-2-2-103 0</inkml:trace>
  <inkml:trace contextRef="#ctx0" brushRef="#br0" timeOffset="78723.6865">2869 3285 316 0,'0'0'60'16,"0"0"-46"-16,0 0 32 0,0 0 13 0,28 72-4 16,-17-53-16-16,-2-2-19 0,0 1-10 15,-2-2-5-15,-1-2-1 16,-1-1-3-16,-2-2 1 0,-2-2 0 15,2-3-1-15,-2-2-1 0,-1-2 2 0,0-1-1 16,0-1 2-16,0 0-2 0,0-5 3 16,1-4 2-16,2-7 3 15,0-4-8-15,2-5 2 0,0-3-1 0,1-6-2 16,4-2 0-16,0 1-8 0,2 6-13 16,4 5-12-16,1 8-10 0,1 2-9 15,-1 6-21-15,-1 0-21 0,-2 5-26 16,-2 0-102-16</inkml:trace>
  <inkml:trace contextRef="#ctx0" brushRef="#br0" timeOffset="78880.3344">3158 3257 214 0,'0'0'59'0,"0"0"-9"0,0 0 8 0,-6 73 16 0,6-56-18 16,-1-2-6-16,1 1-21 0,0-1-8 0,0-1-5 15,0-3-7-15,0-2-6 0,0-3-1 16,0-2-1-16,5-4-1 15,1 0-3-15,1-7-41 0,6-6-45 0,-4-7-69 16,1 1-148-16</inkml:trace>
  <inkml:trace contextRef="#ctx0" brushRef="#br0" timeOffset="79017.9614">3201 3072 410 0,'0'0'57'15,"0"0"-53"-15,0 0-4 0,0 0 0 0,0 0 5 0,0 0-4 0,0 0-1 0,0 0-81 16,0 0-82-16</inkml:trace>
  <inkml:trace contextRef="#ctx0" brushRef="#br0" timeOffset="79290.0185">3316 3287 419 0,'0'0'38'0,"0"0"-24"0,0 0 24 16,-1 60 24-16,1-50-17 0,0 1-27 16,1-4-11-16,1 0-2 0,0-2-3 15,2 0-1-15,3-2 1 0,0-1 0 16,8-2-1-16,0 0-1 16,7-2 3-16,0-6 0 0,0-3-2 0,-2-3 1 15,-8-1-2-15,-2-4 0 0,-8 1 0 16,0-2 1-16,-2 4 1 0,-9-1 1 15,-2 3-3-15,-4 2 2 0,2 2-2 16,-3 4-1-16,1 5-1 0,2 1-5 0,-2 0-4 16,3 7-12-16,2 3-17 0,2 2-24 15,5-1-6-15,3-1-52 0,0-2-93 16</inkml:trace>
  <inkml:trace contextRef="#ctx0" brushRef="#br0" timeOffset="79730.3397">3867 3153 157 0,'0'0'419'15,"0"0"-401"-15,0 0-17 0,-70-67 19 16,52 59 25-16,-1 0-15 0,2 5-17 16,3 3-10-16,-2 0-3 0,1 8 0 0,-1 1 0 15,2 8-2-15,-4 3 1 0,3 2 1 16,4 4-3-16,2 1 1 15,5 0-2-15,4 0-2 0,0-5 0 0,9 0-1 16,2-6 3-16,6-5-2 16,1-4 1-16,4-7 3 0,0 0 2 0,1-9 2 15,3-7-1-15,-5-4 2 0,-3-4-2 16,-3-1-1-16,-3-6 0 0,-5-2 0 16,-2 0 0-16,-2-3-1 0,-3-1 1 15,-3 0 0-15,-4 0 0 0,-2-2 0 16,0 0-1-16,-1 2 1 0,-2 5 1 0,4 9-1 15,1 7 0-15,3 12 1 16,3 4-1-16,1 10-2 0,-1 11-8 0,0 8 8 16,-2 8 2-16,3 6 0 15,0 4 0-15,3 3 0 0,4-3 1 16,5 1-1-16,-1-6 0 0,0-4 0 0,4-6 0 16,-3-7-3-16,3-6-36 0,-1-7-26 15,1-5 6-15,-2-7-33 0,1 0 7 16,-1-9 38-16,-2-6-70 0</inkml:trace>
  <inkml:trace contextRef="#ctx0" brushRef="#br0" timeOffset="79860.9493">4014 3127 43 0,'0'0'279'0,"0"0"-236"16,0 0-1-16,0 0 24 0,-13 59-17 16,12-44-7-16,-1-3-20 0,2-1-14 15,0 0-5-15,2-7-2 0,1 1-1 16,2-4-4-16,1-1-35 0,2-4-28 15,-3-9-46-15,2 0-41 0</inkml:trace>
  <inkml:trace contextRef="#ctx0" brushRef="#br0" timeOffset="79995.1135">4002 2892 396 0,'0'0'44'15,"0"0"-22"-15,0 0-1 0,0 0 12 0,0 0-12 16,0 0-21-16,0 0-5 0,0 0 4 15,0 0-49-15,25 20-71 0,-21-9-73 16</inkml:trace>
  <inkml:trace contextRef="#ctx0" brushRef="#br0" timeOffset="80264.4467">4268 3031 522 0,'0'0'51'0,"0"0"-44"16,0 0 14-16,0 0 25 0,0 0-12 0,0 0-26 16,0 0-6-16,0 0-2 0,0 0-2 15,-57 36 2-15,48-20 0 0,2-1 0 16,2 1-1-16,1 2 1 16,3-3-1-16,1 2 0 0,1-4 0 0,6-2-1 15,-1 1-1-15,5-5-3 0,0 0 0 16,4-4 1-16,9-1-2 0,4-2-2 15,4-4-4-15,5-1-6 0,2-7-46 16,5-1-54-16,-5-2-112 0</inkml:trace>
  <inkml:trace contextRef="#ctx0" brushRef="#br0" timeOffset="80820.9126">4724 3164 345 0,'0'0'252'0,"0"0"-243"16,0 0-6-16,48-63-3 0,-22 36 6 15,1-3 10-15,5 1-7 0,-2-6-6 16,2-4-1-16,-3-1-1 0,-1-3-1 16,-6-5-1-16,-2 2-10 0,-3 3 1 15,-4 8 2-15,-5 7 4 0,-3 11 4 16,-5 8 0-16,0 4 0 0,-4 5 0 15,-5 2 0-15,-4 8-2 0,-3 5-1 16,-1 6 2-16,1 4-2 0,3 1 3 16,2 1-1-16,6-2 0 0,1 1 1 0,4-2-1 15,0-2 1-15,6-3-1 0,4-1 1 16,1-1 0-16,4-2-1 0,1-4 1 16,-1 2 0-16,1 1 0 0,4-5 0 15,-3-1 0-15,0-2 2 16,0-1-2-16,-3 0 0 0,-5-1 0 0,2 3 2 15,-5-2 4-15,-3 0 0 0,-3 2 0 16,0-1 1-16,-3 1-1 0,-3-1 0 16,-3 3-1-16,1-2-2 15,-2-3-2-15,4 0 0 0,0-1 1 0,0-3-1 16,1 0-1-16,3 0 1 0,1-8 0 16,1-2 0-16,0-3-1 0,1-2-5 15,4 1-6-15,6 1-3 0,-3-1-1 16,7 7-7-16,-2-2-3 0,1 4 14 15,-2 1 6-15,1 3 5 0,-2 1-1 0,0 0 1 16,-3 5 0-16,3 0 1 0,-6 0 7 16,-1 2 4-16,1-3-1 0,0 4-1 15,-2-2-4-15,-1-1-5 0,2-1-1 16,-1-2 0-16,2 2-1 0,-1-4-53 16,-2-4-81-16,2-4-68 0</inkml:trace>
  <inkml:trace contextRef="#ctx0" brushRef="#br0" timeOffset="80973.1368">5269 2679 503 0,'0'0'25'0,"0"0"-18"16,0 0 4-16,0 0 16 0,0 0-11 16,0 0-16-16,0 0 0 15,0 0-12-15,26 28-49 0,-16-15-67 16,-4-2-81-16</inkml:trace>
  <inkml:trace contextRef="#ctx0" brushRef="#br0" timeOffset="82242.1059">5637 2874 551 0,'0'0'13'0,"0"0"-12"0,0 0 2 16,-14-73 6-16,7 57 21 0,-8 0-14 15,1 4-11-15,-3 5-5 0,0 3 0 16,1 4 0-16,-4 2-1 0,4 9 1 16,-1 0-2-16,3 4 1 0,4 0-2 15,-2 1 2-15,6-1-1 0,-3 1 2 0,7-2-1 16,0-1 1-16,2-4 0 16,3-2 0-16,4-3-2 0,0-3 1 0,7-1 1 15,-3 0 1-15,5-5 0 0,0-4 0 16,1 3-1-16,-5-2 1 15,0 4 0-15,0 1 2 0,-6 3 2 16,0 0-1-16,2 7-2 0,-5 7 2 0,1 6 4 16,-4 3 2-16,3 7-2 0,-2 1-1 15,1 4-2-15,4 8 1 0,-3-1 1 16,2 4 4-16,-2-3-6 0,2 0-4 16,3 2 0-16,-7-5 1 0,0 2-1 15,-1-6 0-15,0-6-1 0,-4-1-1 16,-5-6 0-16,-1-3 1 0,-6-6 0 0,-1-4 0 15,-1-2-2-15,0-8-1 16,4 0 1-16,-1-4-4 0,0-8-4 0,8-4-6 16,-3-6-3-16,8-4 6 15,2-7-2-15,0-4-8 0,4-10-19 16,7-6-3-16,2-5-18 0,4-4-10 16,4 3-17-16,5 5 3 0,-5 3 6 0,3 9 81 15,-5 6 15-15,2 1 44 0,-1 7-6 16,-5 3 7-16,-2 5-1 0,-4 3-4 15,-3 8-5-15,2 2-10 0,-5 4 1 16,1 3-3-16,0 5-18 0,1 3-10 16,2 5-1-16,-3 3 0 0,3 4-1 15,0-1-3-15,-3 1-1 0,-2-2 0 16,2-4-1-16,0-1-3 0,-4-4 0 16,3-3 1-16,-3-2-1 0,0-3 0 15,2-1 0-15,-2 0 3 0,1-3 1 16,0-8 1-16,1 0-2 0,5-4-1 15,2-5 0-15,0 0-2 16,3-4 0-16,-1 2 1 0,3-2-1 0,1 0 0 16,1 6 1-16,-2 4-1 0,-1 5 0 15,2 4 1-15,-4 5 0 0,0 0-1 16,-1 6 1-16,-1 5 0 0,0 2 1 0,-1 0 0 16,-2 4-1-16,3-4-1 15,-2 1 0-15,3-1-2 0,0-3-13 16,5 1-13-16,-4-4-6 0,3 0-17 0,2-2-5 15,0-5-8-15,-3 2 12 0,2-2-6 16,2-3 28-16,0-2 17 0,-1-4 4 16,0 0 9-16,0-2 0 0,2-1 9 15,-1-1 27-15,0-3 22 16,2 0 2-16,-4-2-14 0,-5-1302-14 0,1 2607 10 0,-6-1304-10 16,-1 4-12-16,-3 1-5 15,-1 2-1-15,0-1-4 0,-6 4-3 16,-1 4-2-16,-6-1-3 0,1 4-2 15,1 0-1-15,-5 4 1 0,5 6-2 16,2-1-1-16,-2 4-1 0,2 0-1 0,0 1 0 16,2 0 1-16,3 0 0 15,2-1 1-15,2-4 1 0,0-2-4 0,1 1 1 16,3-3 1-16,4 1 2 16,2-5 1-16,0-1 1 0,3 0 1 0,2-6-1 15,3 0 0-15,-2-3 1 0,-1 2-1 16,1-1 1-16,-2-2 0 0,4 5 3 15,-6-4 1-15,-1 3 4 0,2-1-3 16,-4-1 1-16,5 2 0 16,-5-2 4-16,3 1-1 0,0 0-2 0,-3-3 0 15,6 3-2-15,-7-3-1 0,5 1 0 16,-4-1-2-16,2-3-1 0,0 0-1 16,-2-3 0-16,-1-3-1 0,1-2 0 15,-6-2 1-15,1-1 0 0,-4-5-1 16,0-1 0-16,0-1 0 0,-4-4 1 0,3 1-1 15,-5 0 0-15,0-2 0 16,0 5 0-16,2 2 0 0,-2 7 0 0,2 7 0 16,3 8 0-16,1 7 0 15,0 2-1-15,0 11-4 0,-1 9 3 0,0 9 2 16,-2 4-1-16,2 9 1 0,1 3 0 16,0 6 0-16,0 1 0 0,2 3 0 15,9-2 0-15,2-3-1 0,4-3-35 16,6-4-28-16,0-8-91 0,-1-9-179 15</inkml:trace>
  <inkml:trace contextRef="#ctx0" brushRef="#br0" timeOffset="83141.1023">4527 5261 97 0,'0'0'384'0,"0"0"-329"0,0 0-44 0,0 0-10 16,0 0 13-16,61 30 24 15,-10-23 5-15,17-1-2 0,16-1-13 0,13-3-17 16,12 0-4-16,8-1 3 16,13 2 6-16,3-2 14 15,5-1-1-15,2-1-13 0,-8-3-11 0,-10-3-2 16,-21 1 0-16,-21 1 1 0,-26 0-2 0,-25 3-2 16,-17-1 0-16,-14-1-10 0,-26 1-3 15,-21-1-12-15,-25 2-24 0,-21 2-9 16,-18 0-13-16,-11 7 10 0,-9 2 16 15,0 5 4-15,7 3 11 16,10 2 30-16,11 2 7 0,5 1 10 16,12 1-7-16,12-1-8 0,16-1 0 0,19-3 1 15,18-3 15-15,13-2 6 0,12-2-2 16,12 0-7-16,16 0 9 0,12-5 3 16,13-4-1-16,16-2 4 0,15 0-5 15,9-6-3-15,10-2-6 0,10-2 8 16,5-2 13-16,9-3-18 0,-1-1-7 0,-10-2 0 15,-9 2-2-15,-21-1-7 16,-19 3 1-16,-21 2-2 0,-16 0 0 0,-18 4-2 16,-14-1 0-16,-11 2 0 15,-24 0-2-15,-20 3-2 0,-17 4-6 0,-21 2-13 16,-9 8-5-16,-11 6 3 16,-1 4 8-16,3 2-6 0,7 5 0 15,16 0 18-15,10 4 5 0,12-1 1 0,14 1-1 16,13-3-1-16,19-3 1 0,15-3-15 15,16-6-32-15,18-8-33 0,19-8-74 16,-3-11-205-16</inkml:trace>
  <inkml:trace contextRef="#ctx0" brushRef="#br0" timeOffset="98556.8861">11309 9659 360 0,'0'0'150'16,"0"0"-145"-16,0 0-2 0,17-67 2 15,-5 57 26-15,3 2 10 0,2 2-9 16,5 1-17-16,5 5-6 0,0 2 0 15,6 9-1-15,-3 6-4 0,1 2-2 16,-4 7-1-16,-5 3 0 0,-8 3 1 16,-4 2-2-16,-9 2 3 0,-1-1-1 15,-12 3-2-15,-5-3 0 0,-5-3 0 16,-4-2 2-16,0-1-2 0,1-6-1 16,3-5-2-16,5-6-2 0,6-6 0 15,4-5-5-15,4-2 4 0,3-12 1 16,4-6-5-16,7-10-10 0,5-2 1 15,5-8-1-15,2-1 0 0,4 0-10 0,3 0 5 16,-3 6 5-16,-1 4 9 16,-7 4-2-16,-4 7 13 0,-5 4 0 15,-5 7 0-15,-3 2 6 0,-2 3 13 0,0 3 7 16,0 0 4-16,0 5-5 0,-5 5-14 16,-2 2-1-16,-2 5-4 0,2 1 2 15,0 2 1-15,0 1-1 0,4 2-3 16,0-1-3-16,3-3-2 0,0 5 1 15,2-4 0-15,4 0 1 0,2-1-2 16,2-3 0-16,6-1-6 0,-1-4-13 16,3-2-11-16,1-5-13 0,2-2 5 15,5-2-15-15,-2 0-34 0,4-8-26 16,-5-1-22-16</inkml:trace>
  <inkml:trace contextRef="#ctx0" brushRef="#br0" timeOffset="98822.791">12097 9450 430 0,'0'0'72'0,"0"0"-52"0,0 0-9 0,0 0 39 15,0 0-10-15,0 0-15 16,-63 28-7-16,51 0-10 0,-3 10-2 15,3 3 2-15,0 5 3 0,2 2-2 16,4 0-7-16,4 3-1 0,2-3 1 16,0-3-2-16,6-2-2 0,6-4 2 15,3-3-2-15,4-6-18 16,4-5-11-16,3-4-5 16,5-8-21-16,2-7-1 0,3-6-7 0,2-9-86 0,-4-6-66 15</inkml:trace>
  <inkml:trace contextRef="#ctx0" brushRef="#br0" timeOffset="99093.9217">12519 9427 486 0,'0'0'34'16,"0"0"-23"-16,0 0 4 0,0 0 26 15,0 0 1-15,-13 67-10 0,16-42-15 16,2 6-11-16,-1 2-3 0,1 2 0 15,0 2 1-15,-2-2 1 0,0-1-2 0,-2 1-3 16,-1-3 1-16,0 0-1 0,0-1-1 16,0-2 1-16,0-3 0 0,0-4 1 15,5-4-1-15,2-5 1 0,2-3-1 16,5-4 0-16,-1-5-1 0,4-1 1 16,0-7-10-16,1-3-14 15,3-5-6-15,-3-2-18 0,2-1-31 0,-3-2-76 16,0 2-50-16</inkml:trace>
  <inkml:trace contextRef="#ctx0" brushRef="#br0" timeOffset="99293.1235">12283 9809 405 0,'0'0'143'0,"0"0"-101"16,0 0-29-16,0 0 30 0,0 0-9 15,0 0-11-15,96-64-4 16,-48 42-9-16,7-2-8 0,2 0 0 0,0 1-2 0,-1 2 0 16,-8 1-5-16,-4 2-35 0,-10 1-56 15,-6 2-89-15,-10 3-44 0</inkml:trace>
  <inkml:trace contextRef="#ctx0" brushRef="#br0" timeOffset="99483.735">12810 9405 261 0,'0'0'204'0,"0"0"-164"16,0 0-31-16,0 0 41 0,64 31-1 0,-38-13-17 15,-3 5-8-15,2 4-11 0,-1 5-7 0,-3-1-1 16,-2 7 1-16,-5-2 0 16,-2 7-2-16,-8 3-2 0,-4 4-2 0,-11 2 0 15,-9 3-28-15,-7 2-54 0,-8-6-9 16,-8 0-59-16,2-10-104 0</inkml:trace>
  <inkml:trace contextRef="#ctx0" brushRef="#br0" timeOffset="99826.823">11263 10519 492 0,'0'0'96'16,"0"0"-65"-16,0 0-29 0,-1 61 15 15,1-24 20-15,0 5-10 0,0 6-6 0,0 5-14 16,-3-2-3-16,3 1-2 0,-4-2-2 16,3-1 0-16,-2-3 0 15,1-8 0-15,1-4-1 0,1-5-24 0,0-8-18 16,0-9-17-16,1-6-28 16,4-6-21-16,-2-5-24 0,0-7-59 15</inkml:trace>
  <inkml:trace contextRef="#ctx0" brushRef="#br0" timeOffset="100053.9361">11269 10802 30 0,'0'-99'286'0,"1"40"-211"16,4 7-24-16,3 11 0 0,2 8 0 0,1 12-5 16,0 5-8-16,0 5 0 0,3 7-14 15,3 3-10-15,-3 1 1 0,3 8-1 16,2 5 1-16,-3 5-3 0,1 3-6 16,-3 4-3-16,-4 1-3 0,0 2 2 15,-6 0-1-15,-4-1-1 0,-2 0-2 16,-7-4-12-16,-1 0-4 0,-5-3 4 15,1-5 1-15,1 0-1 0,1-5 0 16,5-4-4-16,2-2-3 0,4-4-8 16,1 0-19-16,2 0-13 0,7-7-42 15,2 0-27-15,0 0-75 16</inkml:trace>
  <inkml:trace contextRef="#ctx0" brushRef="#br0" timeOffset="100356.8428">11533 10826 375 0,'0'0'94'0,"0"0"-47"0,0 0 8 16,0 0-1-16,9 63-6 0,6-58-12 16,0-2-8-16,-1-3-6 15,3 0-7-15,2-2-4 0,-2-6-4 0,2-4-6 16,-2 0 1-16,-2-3-2 0,-4 0 0 16,-2-3-1-16,-6 1-11 0,-3-1-2 15,-1 0 2-15,-6 5 5 0,-3 2 3 16,-3 5 3-16,0 6 0 0,-5 0 0 15,-3 9 1-15,2 6 0 0,-1 5 1 16,2 1-1 0,3 3 2-16,2 1 1 0,5 1-1 0,6 3-2 0,2-1 3 15,2 3-3-15,6-5 0 0,6 0 0 0,1-6 1 16,2-1-1-16,3-5-1 0,-1-5 1 16,1-1-1-16,1-6-11 15,-3-2-22-15,-1-1-14 0,1-8-6 0,-1-3-33 16,2-4-48-16,-6-3 18 0,2 0-24 15</inkml:trace>
  <inkml:trace contextRef="#ctx0" brushRef="#br0" timeOffset="100569.4185">11826 10867 129 0,'0'0'130'0,"0"0"-41"15,0 0-7-15,0 0-9 0,0 0-9 16,0 0-21-16,0 0-15 0,0 0-3 16,30-3-12-16,-25 17-6 0,0 4-3 15,-4-1 0-15,3 1-2 0,-4 0-2 16,1-1 0-16,-1-1 0 0,0-2 1 15,0-2-1-15,0-5 0 0,0-4 1 16,0-2-1-16,0-1 0 0,1 0 0 16,4-7 0-16,4-6-5 0,-1-6-12 0,6-3-5 15,1-5-9-15,5 1-30 16,1-4-20-16,1 6-34 0,-2 1 12 0,0 7-44 16</inkml:trace>
  <inkml:trace contextRef="#ctx0" brushRef="#br0" timeOffset="100698.0481">12092 10826 169 0,'0'0'78'0,"0"0"-22"0,0 0 16 0,-15 70 5 0,11-52-22 16,1 0-7-16,2-1-16 0,1-2-13 16,0-4-10-16,0-4-6 0,2-1-1 15,3-2-1-15,1-4-1 0,0 0-12 16,6-8-52-16,-4-7-47 0,4 0-74 16</inkml:trace>
  <inkml:trace contextRef="#ctx0" brushRef="#br0" timeOffset="100823.9098">12164 10613 539 0,'0'0'52'0,"0"0"-43"0,0 0-7 0,0 0 0 0,0 0 3 0,0 0-3 16,0 0-2-16,0 0-1 16,0 0-81-16,0 0-88 0,45 53-96 0</inkml:trace>
  <inkml:trace contextRef="#ctx0" brushRef="#br0" timeOffset="101119.8791">12279 10835 477 0,'0'0'98'0,"0"0"-85"0,0 0-10 16,0 0 15-16,0 0 14 0,-21 66-7 15,21-56-13-15,0 2-8 0,1 0-2 16,3-2-2-16,1-1 2 0,3-1-2 0,-3-2 1 15,2-1-1-15,2-1 0 0,-4-3 0 16,2-1 0-16,0-3-1 0,-3-6 0 16,2-3 1-16,-1-3 0 0,0-4 0 15,-4 0 2-15,-1-3-1 0,0 0-1 16,-2 3 3-16,-4 0 1 16,-2 9-2-16,3 5 1 0,-4 3-2 0,2 2 3 15,-1 6-3-15,1 5-1 0,3 5-2 16,3-2 1-16,1 5-5 0,1 2-37 0,10-5-28 15,4 4-56-15,-1-7-62 16</inkml:trace>
  <inkml:trace contextRef="#ctx0" brushRef="#br0" timeOffset="101519.2914">12667 10906 431 0,'0'0'201'15,"0"0"-176"-15,14-74-18 16,-14 50 13-16,0 3 5 0,-6 0-11 0,0 6-8 15,-2 4-6-15,-3 5 0 16,-5 6 0-16,-1 4-6 0,-4 8-12 0,-1 4 2 16,2 6 0-16,-2 3 11 0,3 3 4 15,2 2 0-15,3 1-2 0,5-1 0 16,4 0-6-16,5-4-3 0,3-4 0 16,5-6-11-16,8-5-16 0,1-5 3 15,2-6 24-15,4-4 12 0,3-7 0 16,1-9 0-16,-1-3 5 0,3-6 11 0,-2-4 5 15,-5-1-2-15,0-6-3 16,-5-1-2-16,-1-5 1 0,-10 0-6 16,1-1-3-16,-3 0 1 0,-4 0-5 0,0 4-2 15,-10 8 1-15,4 11-1 0,-1 11 0 16,-2 13-4-16,5 8 3 0,-5 13-1 16,1 11 2-16,1 7 0 15,-2 6 0-15,7 3 1 0,1 0-1 0,1 1 1 16,7-4-1-16,3-2 0 15,-3-8 0-15,5-3-23 0,-1-9-34 0,3-7-26 16,2-7-61-16,2-7 20 16,-6-2-88-16</inkml:trace>
  <inkml:trace contextRef="#ctx0" brushRef="#br0" timeOffset="101661.0218">12971 10823 165 0,'0'0'184'0,"0"0"-150"0,-28 76-20 0,19-54 18 15,3-1 2-15,5-5-13 16,1-2-13-16,2-7-8 0,7-2 0 16,-2-5-20-16,8-5-40 0,-3-8-14 15,3-4 3-15,1-4-55 0</inkml:trace>
  <inkml:trace contextRef="#ctx0" brushRef="#br0" timeOffset="101796.0309">13050 10556 216 0,'0'0'43'0,"0"0"-28"16,0 0 11-16,0 0 17 0,0 0-12 16,-34 61-18-16,39-45-10 0,1-2-3 15,7 1-25-15,3-5-58 0,-4-3-137 16</inkml:trace>
  <inkml:trace contextRef="#ctx0" brushRef="#br0" timeOffset="102020.5917">13337 10701 563 0,'0'0'109'0,"0"0"-92"0,0 0-13 15,0 0 19-15,0 0 13 0,-66 72-8 16,54-55-14-16,-2 1-11 0,6 2-3 16,-2 1 1-16,3 0-1 0,6 1 0 15,1-4 0-15,0-1-2 0,3-2-8 16,7-2-4-16,-1-3-3 0,6-4 0 15,1-2 1-15,-1-2-4 0,5-2-3 16,-1 0-7-16,3-5-15 0,1-2-33 0,-2-2-27 16,-3 1-41-16</inkml:trace>
  <inkml:trace contextRef="#ctx0" brushRef="#br0" timeOffset="102622.6816">14706 9648 314 0,'0'0'264'0,"0"0"-230"0,0 0-29 16,0 0 0-16,74-12 6 0,-31 10 26 15,13 1-2-15,8 1-14 0,6 0-9 16,4 0 0-16,-1 3-1 0,-2 1-1 16,-5 0-6-16,-8 0-1 15,-7-2-2-15,-8 0-1 0,-6-2-1 0,-8 0-8 16,-12 0-21-16,-6 0-10 0,-11-1-18 15,0-2-11-15,-16-1-23 0,-7-1-78 16,-3 1-134-16</inkml:trace>
  <inkml:trace contextRef="#ctx0" brushRef="#br0" timeOffset="102822.1446">14955 9767 542 0,'0'0'60'0,"0"0"-50"0,0 0 5 15,0 0 13-15,61 35 14 16,-22-30 0-16,13-2-5 0,8-2-16 16,4-1-11-16,-1-1-4 0,2-4-2 0,-5-1-2 15,-7 0-2-15,-1 0-3 16,-7-1-42-16,-4 0-23 0,-4-3-3 0,-5-5-39 16,-12 0-81-16,-9-1-58 0</inkml:trace>
  <inkml:trace contextRef="#ctx0" brushRef="#br0" timeOffset="103094.1126">15474 9350 340 0,'0'0'182'0,"0"0"-134"0,0 0-16 16,0 0 11-16,0 0 0 16,0 0-17-16,0 0-10 0,61-11 4 15,-26 28 6-15,4 7-3 0,4 0-3 0,1 6-6 16,-4 0-5-16,-2 2 0 15,-9 4-4-15,-2-3-5 0,-5 2 2 0,-5-2-2 16,-7-2 1-16,-3-2-1 0,-7 0 0 16,-3 0 0-16,-10-2 0 0,-9 0-1 15,-6 3 1-15,-7-3 1 0,-7 3-1 16,-4 1-5-16,-8 1-6 16,-3 2 3-16,-2-3-4 0,4 3-35 0,3-2-12 15,1-1-22-15,4-4-104 16,11-7-242-16</inkml:trace>
  <inkml:trace contextRef="#ctx0" brushRef="#br0" timeOffset="104107.4857">17279 9250 248 0,'0'0'308'15,"0"0"-263"-15,60-29-24 0,-27 22 23 16,7 0-7-16,9 1-1 16,7 1 3-16,7-3-15 0,1 4-8 0,1-1-7 15,-5 0-4-15,-5 3-2 0,-9-2-3 16,-7 3 2-16,-9 0-2 0,-10-3-9 16,-11 2-19-16,-9 0-10 0,-6 2-2 15,-15 0-7-15,-6 1-20 0,-5 6-26 16,-4-5-26-16,-3 6-2 0,2-5-47 15</inkml:trace>
  <inkml:trace contextRef="#ctx0" brushRef="#br0" timeOffset="104325.1251">17625 9236 227 0,'0'0'66'0,"0"0"4"0,0 0 19 16,0 0-31-16,0 0-9 0,18 62-7 15,-25-34-8-15,-2 3-5 0,-2 4-5 0,1 3 3 16,-2-2-3-16,4 4-4 0,-2-2-7 15,4-1-2-15,1 0-2 0,1-4-8 16,4-2 1-16,0-3 0 0,0-5-1 16,5 0-1-16,1-5 0 0,2-2-6 15,1-4-40-15,1-4-10 0,2-8-36 16,-2 0-99-16,1-8-153 0</inkml:trace>
  <inkml:trace contextRef="#ctx0" brushRef="#br0" timeOffset="104640.9811">17759 9833 563 0,'0'0'81'16,"0"0"-79"-16,0 0 1 16,-29 59 11-16,25-39 14 0,0-3 9 0,4 3-14 15,0-1-15-15,2 0-5 0,4 0-1 16,1-3 1-16,3 1-1 0,1-5 0 15,0-3-2-15,2-1 1 0,1-4 0 16,-1-3 0-16,5-1 0 16,0-5 2-16,0-3-2 0,-1-6 0 15,-2-4-1-15,-4-2 0 0,-3-4 1 0,-4-4 0 16,-4-1 0-16,0-1 2 0,-10 4-2 16,-3 1 1-16,-4 9-2 15,-5 5 3-15,-5 5-3 0,-3 6 0 0,-1 0-2 16,-5 6-1-16,3 4-16 0,5 3-21 15,1 1-22-15,7 0-52 0,6-5-123 16</inkml:trace>
  <inkml:trace contextRef="#ctx0" brushRef="#br0" timeOffset="105424.5546">17952 8377 187 0,'0'0'19'0,"0"0"-11"0,0 0-8 15,0 0-2-15,0 0-11 0,0 0-37 16,0 0-31-16</inkml:trace>
  <inkml:trace contextRef="#ctx0" brushRef="#br0" timeOffset="106105.8985">17288 7883 346 0,'0'0'155'0,"0"0"-110"16,0 0-39-16,11 77 20 16,-9-36 19-16,4 8-10 0,-3-1-12 15,0 0-11-15,-1-3-7 0,-2-3-3 16,0-1-1-16,-5-6-1 0,1-4 3 0,-2-3-3 16,-1-7 0-16,-1 0 0 0,0-8 0 15,-1-6-25-15,2-5-27 0,-4-2-19 16,4-9-42-16,-1-6-95 0</inkml:trace>
  <inkml:trace contextRef="#ctx0" brushRef="#br0" timeOffset="106264.9969">17154 7905 226 0,'0'0'302'0,"0"0"-251"0,22-59-15 16,-7 50 1-16,5 2 0 15,3 1-5-15,6 0-3 0,3-1-13 16,2 3-10-16,4 1-5 0,-1-1-1 0,1 4 0 15,-3 0-11-15,-2 0-42 16,-7 7-34-16,-10 2-69 0,-9 4-123 0</inkml:trace>
  <inkml:trace contextRef="#ctx0" brushRef="#br0" timeOffset="106423.8169">17285 8175 335 0,'0'0'105'0,"0"0"-70"0,64 4 0 15,-35-15 14-15,-4-4-23 0,3 3-13 16,-1-3-8-16,-2 3-5 0,0 3 0 16,-6 2-35-16,-3 6-38 0,-5 1-62 0,-5 0-87 15</inkml:trace>
  <inkml:trace contextRef="#ctx0" brushRef="#br0" timeOffset="106792.7208">17533 8229 363 0,'0'0'130'16,"0"0"-75"-16,0 0 7 0,0 0-2 15,0 0-19-15,0 0-19 0,0 0-12 16,0 0-8-16,0 0 2 0,5 49-1 16,1-23-1-16,0-1-1 0,2-1 0 15,-1-4 0-15,2-1-1 0,2-2 0 16,-3-7 0-16,4-3 0 0,-2-6-17 15,2-1 9-15,0-4 5 0,1-9-14 0,0-5 7 16,-3-3 4-16,0-4 3 16,-4 0 1-16,-3-3 1 15,0 2 1-15,-1 1 0 0,0 5 0 0,-1 8 1 16,-1 5-1-16,1 5 2 0,-1 2 2 0,0 0 4 16,0 9-3-16,0 2-5 15,0 6 0-15,0 1 1 0,1 0-1 0,3 1 1 16,-1-1-1-16,6-1 0 0,0-3 0 15,0 1 1-15,2-6-1 16,3-2-4-16,-1-3-28 0,1-4-30 0,0 0-25 16,1-11-22-16,-3-3-39 0,0-1-48 15</inkml:trace>
  <inkml:trace contextRef="#ctx0" brushRef="#br0" timeOffset="107061.9875">17890 8228 337 0,'0'0'90'0,"0"0"-31"0,0 0 0 16,0 0-31-16,0 0 7 0,0 0 7 15,0 0-10-15,-15 71-14 0,14-55-4 16,1-3-7-16,0-1-2 0,0-5-2 0,0 1 0 16,0-7 0-16,1-1-1 0,0 0-2 15,1-1 2-15,1-7 3 16,0-3 6-16,2-4-7 0,1-1 0 0,0-3-3 16,0 2 2-16,1 0-3 0,2 1 2 15,-1 2-2-15,1 4 1 0,-2 5-1 16,2 1 0-16,-1 4 0 0,1 0-1 15,-1 5 0-15,2 6 1 0,-1-1 0 0,-1 3 0 16,1-1 0 0,-2 1-1-16,3 0 0 0,-2-2-14 0,3 3-10 15,0-4-13-15,0-2-16 0,3-2-12 16,-2-5-22-16,5-1-41 0,-4 0-28 0</inkml:trace>
  <inkml:trace contextRef="#ctx0" brushRef="#br0" timeOffset="107426.3197">18341 8204 104 0,'0'0'249'0,"0"0"-175"0,0 0-12 16,0 0 12-16,0 0-26 0,-35-62-16 0,23 62-5 15,-3 0-16-15,2 0-7 0,-2 7-2 16,0 2 0-16,3 2-1 0,0 3-1 16,2 1 0-16,4 1 0 0,0-1 0 15,5 3 0-15,0-5 0 0,1 1 0 16,2-1 0-16,5-2-3 0,4-4-6 15,3-3-2-15,2-4 2 0,2 0 1 16,-3-12 2-16,1-2 1 0,-4-3 0 16,2-3 2-16,-3-4 3 0,-1-4 0 15,-1-4-2-15,-4-1 2 0,-2-4 0 16,-2-3 2-16,-1-1-1 0,0 1 0 16,-3-2 3-16,-3 1 1 0,-2 3 1 15,-1 8-3-15,1 12 1 0,3 13-1 0,2 5 8 16,2 16-1-16,-4 9-10 0,3 10-1 15,1 8 1-15,1 5 0 0,8 5 0 16,3 0 0-16,4-1 0 16,0-1-6-16,3-7-33 0,-2-4-31 0,-1-6-34 15,1-4-52-15,-2-11-110 16</inkml:trace>
  <inkml:trace contextRef="#ctx0" brushRef="#br0" timeOffset="107848.9491">18666 8160 337 0,'0'0'15'16,"0"0"-10"-16,0 0 44 0,0 0-5 0,0 0-6 16,0 0-6-16,0 0-16 15,0 0-10-15,0 0 2 0,-11-31 1 0,3 28 2 16,-1 3-3-16,-1 0-4 0,-3 0 0 15,-3 5-2-15,-1 0 0 0,0 7-1 16,-3 0-1-16,6 3 3 0,0 4-3 16,6-3 0-16,3 3 0 0,1-2 0 15,4-1 0-15,1-2 0 0,8-3 0 16,2-2 0-16,0-4 0 16,6-2 0-16,0-3-3 0,0 0-7 0,2-7-10 0,-4-3-3 15,0-1 8-15,-3 0 5 16,-3 0 9-16,-1-1 1 0,-3 2 0 15,-4 2 1-15,-1 1 1 0,0 6 9 16,0 1 10-16,0 0 3 0,0 0-8 0,-3 3-9 16,2 2-7-16,1 4 0 0,0 0 0 15,0-1 1-15,1-2-1 16,4 1 0-16,2-1 1 0,0-2-1 0,2-1-1 16,2-3-23-16,0 0-25 0,1 0-27 15,1-9-49-15,-3 2-22 0</inkml:trace>
  <inkml:trace contextRef="#ctx0" brushRef="#br0" timeOffset="108943.7974">18832 8160 35 0,'0'0'274'0,"0"0"-205"15,0 0-16-15,0 0-7 0,0 0-10 0,0 0 6 16,0 0-9-16,0 0-10 0,-29 63-10 16,25-52-3-16,3 3-1 0,0-4-1 15,-2-1-4-15,3 0-2 0,0-7-1 16,0 1 1-16,0-2 1 0,0-1-2 15,4 0 0-15,-3-1 2 0,4-4 4 16,0-2-2-16,2-2-1 0,-2 2-2 16,0-3 0-16,5 1-2 0,-4 1 1 15,0-1 1-15,3 2 0 0,-3 1-1 16,4 0 1-16,-2-1 0 0,2 0-2 16,0 0 1-16,1 3-1 15,0-1 2-15,0 2 0 0,-3 2-2 0,3-1 2 16,-5 2-1-16,3 3 2 0,-3 1-2 15,-1 3 2-15,-3 3 1 0,2-1-3 16,-3 1 0-16,-1-3 1 16,0 0-1-16,0 0 0 0,0-5-1 0,0 2 1 15,0-4 1-15,0 0-2 0,0 1 0 16,0-1 2-16,0-1 9 0,1-8 7 16,5 0-9-16,-1-1-4 0,1-2-2 15,4-1-2-15,-1 3-1 0,2 3 0 0,-3 1 0 16,2 3 0-16,1 1 1 0,-2 2-1 15,-1 0 0-15,-1 0-1 0,1 0 1 16,-1 6 0-16,2-1 0 0,-4 4 0 16,2-1 0-16,0 3 0 0,-1 0 1 15,2-2-1-15,0 0 0 0,1-2 0 16,-1-1 0-16,1-4-1 0,2-2 1 16,0 0-3-16,2-4-4 15,2-2-9-15,1-2 7 0,-2-4 0 0,2 3 1 16,-1-7-1-16,-2 3 1 0,0 2 2 0,-2-4 1 15,-5 2-1-15,-1 0 4 0,-3 2 2 16,-2 5 0-16,0-2-1 0,-2 6 1 16,-7 2 0-16,-2 0 0 0,0 6-1 15,-5 2 0-15,3 5 1 16,-1 2 0-16,3-2 0 0,5 1 0 0,0-1 1 16,6 2-1-16,0-2 0 15,6-2 0-15,3 0 0 0,4-4 0 0,4-1-1 16,-3-4 1-16,5 0-10 15,2-2-22-15,-2-4-7 0,1-5-3 0,-2-4-4 16,1 0 7-16,-2-5 13 0,-1 3 14 16,-1-1 8-16,-6-1 4 0,3 2 0 15,-4 4 0-15,1 0 3 16,-5 6 11-16,-3 2 16 0,2 3 2 0,-3 0-1 16,0 0-5-16,0 7-10 0,-2 3 5 0,1 3 6 15,0 0-10-15,1 1-3 16,0 0-5-16,0-2-3 0,0 2-4 0,0-2 0 15,0-2 0-15,1-3-1 0,0-4-1 16,2 1 0-16,-2-4 1 0,0 0 1 16,2-3-1-16,2-3 2 0,0-3-1 15,-1-1-1-15,6 2-1 0,-4-4 0 16,4 3 1-16,0 2-1 0,0-2 0 16,-1 6 0-16,2 0 0 0,-2-1 0 15,2 4 0-15,-3 0 0 0,1 0 0 16,2 0 2-16,-4 3-2 15,4 1 1-15,-3-1-1 0,1 2 0 0,-1-3 0 16,4-2 0-16,-4 0 0 0,5 0-8 16,-1-7-15-16,0-4-5 0,3-8 1 15,-2-1-5-15,-1-9 5 0,3 0 8 16,-3-8 13-16,0-4 5 0,2-3 1 0,-4-3 0 16,2-3 2-16,-2 0 4 0,-3 0 2 15,-2 10 3-15,0 10-3 0,-3 13 6 16,-2 10 5-16,0 7 10 0,-5 11-10 15,-3 10-12-15,-5 11-6 0,1 9 8 16,1 7-1-16,3 7-3 0,3 0-1 16,1-1-2-16,3-4-2 15,1-4 0-15,0-7 0 0,6-8-3 0,4-4-26 16,-4-9-20-16,4-3-39 0,-4-8-102 16,-4-5 104-16</inkml:trace>
  <inkml:trace contextRef="#ctx0" brushRef="#br0" timeOffset="109093.3727">19738 7921 327 0,'0'0'156'0,"0"0"-146"0,0 0 13 0,0 0 9 15,0 0-10-15,0 0 7 16,70-33-5-16,-45 33-19 0,1 0-2 0,0 0-2 16,-1 4-1-16,-3 5-9 0,-2 0-50 15,-3 1-34-15,-5 3-71 16,-2-2-52-16</inkml:trace>
  <inkml:trace contextRef="#ctx0" brushRef="#br0" timeOffset="109583.0959">20125 8052 559 0,'0'0'36'0,"0"0"-25"16,0 0 29-16,0 0-5 0,5-65-1 0,-11 58-10 15,-1 2-14-15,-1 1-7 0,-3 3-3 16,2 1 0-16,-6 6 0 15,3 5-1-15,1 4-1 0,1 1-2 16,3 0 0-16,2 0-4 0,-1-1-6 0,1-3-2 16,2-2 6-16,3-4 4 0,0-2 3 15,0-2 1-15,2-2 1 0,2-1 1 16,6-4 1-16,-1-2 0 0,4-2-1 16,4-1 0-16,-5 1 0 0,1 2 1 15,1 2-1-15,-4 2 1 16,1 1-1-16,-1 2 1 0,1 0-1 15,-1 2 0-15,-2 4 0 0,-1-2 0 0,3 2 0 16,-4-2 0-16,4-1 0 0,-1 1 0 16,2-4 0-16,0 0 1 0,2-5-1 15,-1-2-2-15,3-1-8 0,-2-4-4 0,1-3 6 16,-4-5 3-16,1-1 2 16,-3-3 2-16,-1-5 0 0,2 1 1 0,-5-7 0 15,-1-2 0-15,5-1 1 0,-6-3-1 16,0 1 0-16,0 3 0 15,-2 11 1-15,0 10-1 0,0 7 0 16,0 9 0-16,0 5 0 0,-2 8-3 16,0 7 3-16,-6 8 2 0,3 7 3 0,1 8 6 15,3 7-5-15,0 6-4 0,1-3-1 16,0-1-1-16,3-5 1 0,12-6-1 16,-3-6-1-1,6-8-8-15,6-8-47 0,-1-8-126 0,0-8-39 0</inkml:trace>
  <inkml:trace contextRef="#ctx0" brushRef="#br0" timeOffset="110461.963">20921 7856 205 0,'0'0'278'0,"0"0"-264"0,0 0 4 0,0 0 12 16,0 0-1-16,-67 67 3 0,57-14-4 15,5 5-12-15,4 4-8 0,1 0-1 16,0 2-4-16,3 0-1 15,-1-3-2-15,2-4 0 0,-2-4 1 16,1-7-1-16,-1-8-11 0,1-9-12 0,-2-10-17 16,-1-9 35-16,0-9-24 0,-1-5-3 15,-4-14 13-15,0-11-28 0,-3-9-29 0,2-7 23 16,0-10 53-16,-1-10 22 16,3-5 32-16,4-5-3 0,0-8-5 15,3 3-14-15,6 0-11 0,2 12-7 16,7 17-7-16,1 16 16 0,2 13 7 0,0 9-6 15,2 9-2-15,2 4-5 0,-3 7-3 16,-2 7-4 0,-5 4-5-16,-7 4-5 0,-1 5 0 0,-5 2 0 0,-2 1 2 15,-8-3-2-15,-5 3-2 0,-5-6-11 16,-6 0-9-16,-1-3 2 0,-6-6-4 16,3 4 8-16,-1-8 4 0,1-5 7 15,7 3 4-15,4-6 1 16,10 1 1-16,2-2-1 0,5-2 0 0,7 0 1 15,4-2 2-15,10-2 1 0,7-4-1 16,0-2 2-16,6-1-2 0,3-3-2 16,3 0 0-16,-1 0 1 0,0-1-2 15,-2-1 0-15,-9-1-2 0,0-1 2 16,-10 1 0-16,-7-1-1 0,-1 2 0 0,-8-3 1 16,-2 2 1-16,-2 1-1 0,-8 0 0 15,3 4 1-15,-6 3 1 0,3 8-2 16,-5 1 1-16,2 1 4 15,0 9-2-15,0 4-3 0,-2 6 1 0,6 2-1 16,0 2 2-16,7 3-1 16,2-1 4-16,6 0-1 0,5-2-1 0,6-5-3 15,2-3 1-15,2-2-1 0,7-4 0 16,1-5 0-16,0-5-5 0,2 0-15 16,-3-7-21-16,2-4-47 0,-8-4-21 15,0-1-39-15</inkml:trace>
  <inkml:trace contextRef="#ctx0" brushRef="#br0" timeOffset="110749.0938">21400 7850 487 0,'0'0'50'0,"0"0"-26"0,0 0 27 0,0 0-15 0,0 0-3 16,0 0-1-16,0 0-11 0,46 4-12 15,-34 6-2-15,-5 4-1 0,0 2-3 16,-5 0-2-16,0-3 1 0,-2-2-1 16,0-1-1-16,0-2 0 0,-2-2 2 15,1-3-2-15,-3-1 0 0,3-2 1 16,1 0 1-16,0-5 0 0,0-6-1 16,5-3 0-16,4-5-1 0,5-5 0 15,2-2-10-15,6-2-12 0,1-2-8 0,2 0-14 16,4 6-8-16,-3 4-15 15,1 9-7-15,-4 6-53 0,-4 5 15 16,-5 0-6-16</inkml:trace>
  <inkml:trace contextRef="#ctx0" brushRef="#br0" timeOffset="110886.475">21750 7779 194 0,'0'0'86'16,"0"0"-18"-16,-17 69 11 0,7-48-16 0,5-2-5 16,1-1-7-16,0-1-12 15,0-6-11-15,2-1-13 0,2-1-9 0,0-1-4 16,3-3-1-16,4-5-1 0,-1 0 0 15,7-3-3-15,-1-9-37 0,3-1-32 16,0-5-44-16,0-1-65 0</inkml:trace>
  <inkml:trace contextRef="#ctx0" brushRef="#br0" timeOffset="111313.4695">21826 7587 201 0,'0'0'178'0,"0"0"-170"0,0 0-7 15,0 0 5-15,0 0 5 0,0 0 4 16,0 0-3-16,0 0-8 0,0 0 0 0,63 55-4 16,-44-54-9-16,-2 3-14 0,-4-2-14 15,-1 4 12-15,3-1 9 0,-10 1 10 16,0 4 5-16,-3 0 1 0,-2 1 7 16,0 2 13-16,-5-1 18 15,1 5-2-15,-7-1-5 0,2 1-9 0,-1 2-2 0,3-3 1 16,4 1-6-16,1-2-5 15,2 0 3-15,2-3-7 0,6-5 0 16,4 0-3-16,5-4 0 0,0-3 0 16,1 0-1-16,1 0-2 0,0-6 1 15,-4-3 1-15,1-2-2 0,-1-1 0 16,-8-3 0-16,1 0-1 0,-3 0-1 0,-5-3 1 16,0 2 0-16,-2 4-6 0,-8 1 2 15,0 2 4-15,-3 2-1 16,-1 2 1-16,3 4-2 0,-1-1 2 0,6 2-3 15,1 0 4-15,3 2-3 0,2 2-2 16,2 3-7-16,6-1-12 0,5-1-5 16,3 0-1-16,0 2-1 0,1-3-13 15,2 2 5-15,2-2-6 0,1-2-6 16,5 2-7-16,-6-4-39 0</inkml:trace>
  <inkml:trace contextRef="#ctx0" brushRef="#br0" timeOffset="111678.6478">22317 7763 92 0,'0'0'66'16,"0"0"-25"-16,0 0 2 0,0 0-7 0,0 0-2 15,0 0 5-15,0 0 6 16,0 0 0-16,61-49-8 0,-55 42-8 0,4 1 0 16,-7 0-4-16,1 0-7 15,-3 1-3-15,-1 0-2 0,0 1 3 16,-3-2 0-16,-5 5-3 0,-5-1-8 16,-6 2-4-16,-1 0-1 0,-1 6 2 0,0 4-2 15,0 1 0-15,6 2 0 16,0 0-2-16,9-2 2 0,3 2 0 0,3-2-2 15,2-6 0-15,5 1 1 0,8-2-2 16,2-4 0-16,1 0 3 0,1-4 0 16,3-7-3-16,0-4-5 0,0-5-1 15,-1-1-2-15,1-4 5 0,-4-1 4 16,0-5 2-16,-5-1 1 0,-7-2-1 16,-3-1 0-16,-3-3 1 0,0 0 0 15,-3 1 1-15,-5-2-2 0,-3 6 3 16,2 9-1-16,-2 10-1 0,7 9 1 15,-2 5 9-15,-1 13-4 16,3 8-7-16,1 9 0 0,3 6 2 0,0 5 0 16,3 4-1-16,9 1 0 0,2 0 0 0,4-2 0 15,-1-2-1-15,3 0-3 16,-1-6-32-16,3-2-49 0,6-6-63 0,-4-12-73 16</inkml:trace>
  <inkml:trace contextRef="#ctx0" brushRef="#br0" timeOffset="111781.123">22788 7755 309 0,'0'0'208'0,"0"0"-208"16,0 0-52-16,-66-10-72 0,45 11-144 15</inkml:trace>
  <inkml:trace contextRef="#ctx0" brushRef="#br0" timeOffset="112413.9209">20108 9756 378 0,'0'0'119'0,"0"0"-106"15,0 0-8-15,67-27 33 0,-35 25 1 0,7 2 4 16,9 0-5-16,12 5-18 0,12-1-3 15,12 0-4-15,12 1 8 16,14-2 0-16,7 0-3 0,3-2-5 0,9-1-9 16,-3 0 0-16,6 0-2 15,0-5-2-15,-8-2-7 0,-8-2 7 0,-14 0 3 16,-11-1-2-16,-15-4-1 0,-13 2 2 16,-14 0 0-16,-10 0-2 15,-7 4 0-15,-11-2 1 0,-4 1-1 0,-12 3-1 16,-3 2 0-16,-2-2 1 0,-1 2-10 15,-5 0-16-15,-5 0-1 16,2 0-3-16,-3 2-7 0,5 0-11 0,-5 1-9 16,4-1-12-16,2-3-31 0,-4-3-34 15,7 0-67-15</inkml:trace>
  <inkml:trace contextRef="#ctx0" brushRef="#br0" timeOffset="112640.6304">22114 9480 313 0,'0'0'63'16,"0"0"-26"-16,0 0 19 0,0 0-12 0,0 0-2 15,0 0-14-15,0 0-8 16,0 0 4-16,67 9 1 0,-42 6 1 0,6-2-6 16,5 2-4-16,0 1-4 0,6-3-4 15,3 2-1-15,-3-5-3 0,0 0-2 16,1 0 1-16,-5-5 2 0,-3-1 1 16,-7-2 1-16,-9-1 0 0,-10 1-3 15,-7-2-1-15,-2 2 1 16,-10-2 6-16,-13 3 7 0,-11 3-14 15,-19 3-3-15,-8 6 0 0,-12 3-9 0,-5 2-21 16,-4 6-11-16,-10 0-15 0,-4 1-65 16,10-7-200-16</inkml:trace>
  <inkml:trace contextRef="#ctx0" brushRef="#br0" timeOffset="113965.4359">24389 9300 264 0,'0'0'147'0,"0"0"-124"0,0 0 12 16,0 0 1-16,-74-20 1 0,60 40-7 16,1 9-6-16,1 3-14 15,5 4-6-15,0 2-3 0,5-4 0 0,2 1 1 16,4-5-2-16,3-5 0 16,6-2-1-16,0-5 0 0,4-6-16 0,1-6-8 15,2-6-5-15,2 0 3 0,-1-9 0 16,-1-5 0-16,0-6 6 0,-2-2 7 15,1 1 12-15,-5-1 2 0,-4 5 1 16,0 2 5-16,-5 3 11 16,-2 6 5-16,-3 2 7 0,2 4 2 0,0 0-11 15,2 5-13-15,3 6-5 0,2 2 4 16,0 3 1-16,5 0-5 0,-2-1 0 16,3 2 1-16,0-3-1 0,3-2-1 0,-1-1 2 15,-3-4 1-15,3-4-1 0,-4-3-2 16,-1-4 6-16,-5-7 9 0,3-3-3 15,-4-3-5-15,-2-5 2 0,1-2 2 16,-4-1 3-16,0-4-3 16,-1 0-3-16,-1-3-4 0,-3-1-4 15,-2 1 0-15,0 3 0 0,-1 8-1 0,2 6 0 16,2 10 0-16,-2 5 0 0,2 3-5 16,0 11-12-16,0 6-8 0,3 6 0 15,0 5-16-15,0 0-41 0,4 1-52 16,4-4-106-16</inkml:trace>
  <inkml:trace contextRef="#ctx0" brushRef="#br0" timeOffset="114277.9112">24895 9646 520 0,'0'0'28'16,"0"0"-17"-16,0 0 16 0,0 0-1 0,-32 62-3 15,32-47-2-15,0 2-9 0,4 1-8 16,3 0-3-16,-2-2 0 0,4-2 1 16,-1-1-2-16,1-4 1 0,1-2 1 15,-3-5-2-15,2 0 0 0,-3-2 2 16,1-1-1-16,-2-5 1 0,-1-5 0 0,-1-4 2 16,-3-4 7-16,0-1 2 15,-1-5 1-15,-6 0 1 0,-2 1-6 16,-1 4-5-16,1 5-3 0,0 6 1 15,-2 6-2-15,4 3 0 0,-3 0-3 0,4 6 0 16,1 4-18-16,3 3-25 0,2 1-27 16,0 2-47-16,2-6-105 15</inkml:trace>
  <inkml:trace contextRef="#ctx0" brushRef="#br0" timeOffset="114419.7469">25275 9846 467 0,'0'0'229'0,"0"0"-229"0,0 0-8 16,0 0 2-16,0 0-32 0,-65 3-36 15,64-7-57-15,1-2-247 0</inkml:trace>
  <inkml:trace contextRef="#ctx0" brushRef="#br0" timeOffset="115310.52">24026 7854 261 0,'0'0'215'0,"0"0"-182"0,0 0-26 0,-1 90 35 16,1-47 8-16,1 0-8 15,3-1-5-15,-2-4-12 0,-1 0-16 16,-1-3 0-16,0-6 0 0,1-3-5 16,1-6-3-16,-1-5-1 0,0-6 1 15,0-4-1-15,1-5-1 0,-2-2-17 0,1-11-9 16,0-7-12-16,-1-8-23 16,0-2-18-16,0-11 30 0,-4-1 11 15,2-6 22-15,-2-2 12 0,-2-3 5 0,0-3 0 16,2 2 0-16,3 4 14 0,1 7 16 15,1 11 9-15,8 8 17 0,2 11-13 16,5 3-7-16,2 0-1 0,-1 6-10 16,-1 0-6-16,4 2-9 0,-1 2-7 15,4 0-2-15,-3 0-2 0,-3 5-1 16,1 1-42-16,-7 4-33 0,-5 0-44 16,-4-1-101-16</inkml:trace>
  <inkml:trace contextRef="#ctx0" brushRef="#br0" timeOffset="116005.3327">24103 7942 277 0,'0'0'89'0,"0"0"-52"16,0 0 15-16,12 62-5 0,3-60-8 0,-1-2-16 15,8 0-8-15,0-6-7 0,0-3-4 16,0 0-1-16,-2-3-3 0,-1 2 0 16,-3 2-14-16,-5 3-5 0,-2 1 8 15,-6 3 7-15,-1 1 4 0,-2 1 0 16,0 5-1-16,0 8 1 0,-2-1 7 15,1 6 2-15,0 3 1 0,1-1 5 16,0 0-2-16,2-2 8 16,1 2 3-16,2-4 0 0,0 2-10 0,0-3-3 15,-3-5-3-15,4 0 1 0,-2-7-6 16,1 3-1-16,-1-5 0 16,4-2 0-16,-1 0-1 0,0-7 1 0,1-5 0 15,2-2 0-15,-6-3-2 0,4-1-2 16,-5-3 0-16,1 1 1 0,-1 3-1 15,-2 0 2-15,1 9 0 0,-1 1 0 0,1 3 0 16,-1 4-1-16,-1 0 1 0,0 1 0 16,2 6-2-16,1 4 2 0,-2 3 5 15,0-1-2-15,2 4-1 16,-3-3 0-16,3 0-2 0,2 2 0 0,0-5 1 16,1-2-1-16,0-2 0 0,5-3-1 15,-3-1-8-15,0-3-7 0,2 0-12 16,1-5-6-16,0-4-4 0,1-2-2 15,-2-3-5-15,2-2-1 0,-1-1-4 16,-1 0 1-16,-3-1 29 0,0 4 20 16,0 4 4-16,-5 4 35 0,2 3 10 15,-4 0 4-15,0 3 6 0,0 2-22 16,0 6-18-16,0 4 5 0,0 2 7 0,0 2-6 16,-3-3-6-16,0 1-8 15,1-1-5-15,0-5-2 0,2-1-1 0,0-1-2 16,0-6 0-16,0 1 0 0,0-1 1 15,0 0-2-15,0-3 4 0,2-8 2 16,4-2-1-16,-1-3-2 0,1 0-1 16,1-2 0-16,0 1-1 0,0 3 0 15,2-1 0-15,-1 4 0 0,-2 3-1 16,4 4 0-16,-3 3 0 0,1 1 0 16,0 0-1-16,0 4-1 0,-2 3 0 15,1 2 2-15,-1 1-3 0,2 1-14 16,-1 1-9-16,1-3-8 0,2 1-11 15,0-1-17-15,1-3-22 16,2-4-31-16,0-2-15 0,-1 1-103 0</inkml:trace>
  <inkml:trace contextRef="#ctx0" brushRef="#br0" timeOffset="116352.7713">24961 7985 227 0,'0'0'132'0,"0"0"-49"0,26-67-6 15,-23 52-4-15,-3 0-24 0,0 6-6 16,-3 5-15-16,-3-1-16 0,0 5-3 15,-3 0-4-15,0 2-4 16,0 4-1-16,-1 4-2 0,1 5 1 0,-2 2 1 16,5 1-2-16,-3 3 1 0,2-1-6 15,4-2-9-15,0 2-1 0,3-7 1 16,2-2-3-16,4-4-1 0,5-4-12 0,0-3-1 16,5-5 5-16,-2-7 9 15,2-3-1-15,-1-5 9 16,-2-3 9-16,1-6 2 0,-6-2 0 0,1-5 2 0,-6-2 4 15,0-4 9-15,-3-2 6 16,-1-2 1-16,-4 0-6 0,-4-1-3 0,1 3-6 16,-1 1 2-16,2 10 0 15,2 16-4-15,2 8 5 0,3 9 8 0,0 13-12 16,0 7-6-16,0 15 0 0,0 7 1 16,0 6 0-16,5 4-1 0,0-1 0 15,4 2-1-15,-2-3-41 0,-1-6-39 16,4-3-29-16,-3-12-75 0</inkml:trace>
  <inkml:trace contextRef="#ctx0" brushRef="#br0" timeOffset="116687.8716">25392 7862 413 0,'0'0'62'0,"0"0"-24"0,0 0 28 15,1-62-11-15,-9 53-14 0,-3 1-16 16,0 3-12-16,-4 2-9 0,3 1-4 15,1 2 1-15,-2 0-1 0,3 5 0 16,0 2-1-16,1 4 1 16,2 2 0-16,2 2-4 0,2-1-8 0,0 3 4 15,3 0 3-15,0-6 1 0,1 1 0 16,4-3 3-16,1-3 0 0,2-2 1 0,-2-2-1 16,4-2 1-16,-1 0 1 15,4 0 0-15,0-6 3 0,-1-2 7 16,5-1-1-1,-5 1-4-15,1 0-5 0,-1 3 2 0,-4-1-2 0,0 3-1 16,-2 1 0-16,1 2 0 0,1 0 0 16,-2 0 0-16,5 0-4 0,-4 0-23 15,3 1-17-15,1 3-13 0,0-1-21 0,2 3-43 16,-1-1-31-16</inkml:trace>
  <inkml:trace contextRef="#ctx0" brushRef="#br0" timeOffset="117457.8094">24719 8495 43 0,'0'0'308'0,"0"0"-252"0,0 0-6 16,0 0 0-16,0 0-6 0,-20-68-12 16,12 57-8-16,2 4-6 0,3 1 0 15,-5 4 2-15,2 2-6 0,-2 0-6 16,-5 10-6-16,1 5-2 0,-1 3 0 15,2 4 0-15,2 1 1 0,3 1 0 16,4-1-1-16,2 0 0 0,0-3 1 16,3-3-1-16,6-1 0 0,2-9-1 15,0-2 1-15,4-5-1 0,0 0-3 16,1-8-2-16,1-5-2 16,-1-3-2-16,0-3 2 0,-1-1 6 0,-3-1-3 0,-1 0 3 15,-4 2 2-15,-1 5 0 16,-4 1 0-16,-1 7 1 0,-1 3-1 15,0 1 6-15,0 2 8 0,0 0-3 0,0 5-5 16,0 4-5-16,0 1 0 0,0-1-1 16,0 2 0-16,0-1 1 0,2 0 0 15,-1-1-1-15,3 1 0 0,-3-3 1 16,3 0-1-16,0-2-3 0,-2-2-26 16,3 2-9-16,-1-5-15 15,3 0 2-15,-1 0 16 0,-1 0 0 0,1 0 18 16,-1 0 12-16,0 0 5 0,0 0 0 15,0 0 4-15,1-3 17 0,-3 0 10 16,1 0 10-16,-2-1 3 0,1-1-6 16,-1 1 0-16,0-1-6 0,0 0-4 15,-1 3-6-15,-1-3-7 0,1 2-2 16,-1 1-5-16,3 0-4 0,-2-3-2 16,0 0-1-16,3-2-1 0,0 2 0 0,1-4 1 15,-1 0-1-15,0 0 0 16,1 2 1-16,0-1-1 0,0 1 0 0,-2 3 0 15,2 2 1 1,0-2 0-16,-1 4 5 0,2 0-2 0,-1 0-3 0,1 0 0 16,1 5 0-16,-1 2-1 15,2 2-1-15,-3 1 1 0,2 0-3 0,3-1-18 16,-2-2-10-16,3-1-11 0,1-2-16 16,3-1-26-16,2-3-26 0,3-1-47 0,-2-5-49 15</inkml:trace>
  <inkml:trace contextRef="#ctx0" brushRef="#br0" timeOffset="117834.3846">25296 8385 472 0,'0'0'70'0,"0"0"-34"0,0 0 8 15,0 0-2-15,0 0-13 0,0 0-10 16,-67-63-8-16,57 61-7 0,1-2-3 16,4 4-1-16,0 0 0 0,2 3-1 15,0 4 0-15,2 0-2 16,1 2 0-16,0 2-2 0,0-2-4 15,0 1 2-15,0-3 2 0,0 1-1 0,1-3 1 16,3-1 1-16,1-1 2 0,1 1 1 16,1-1 0-16,2 2 1 0,1 0 1 15,1 2-1-15,-2 2 0 0,4 5 0 0,-5 0 0 16,1 4-1-16,-3 3 1 16,-3 4 0-16,0 2 1 0,-3 5-1 0,0 0 1 15,0 4 0-15,-5-1 1 0,0 1 5 16,-2-2 3-16,-2-3-3 15,3-2 6-15,-4-5-7 0,3-2-3 0,1-6 16 16,-1-4-13-16,2-3-1 16,2-3 4-16,1-4 1 0,-1-2-1 15,2 0-1-15,1-4-1 0,-1-9-2 16,1-4-2-16,0-6-3 0,0-1 0 16,1-7-8-16,3-4-26 0,1-4-9 0,1-3-29 15,2 3-60-15,0 2-100 0</inkml:trace>
  <inkml:trace contextRef="#ctx0" brushRef="#br0" timeOffset="117966.8808">25425 8458 162 0,'0'0'379'0,"0"0"-345"16,0 0-30-16,0 0-1 16,0 0 1-16,0 0 0 0,0 0-4 15,0 0-36-15,34-24-132 0</inkml:trace>
  <inkml:trace contextRef="#ctx0" brushRef="#br0" timeOffset="118973.0537">25807 7973 526 0,'0'0'54'0,"-17"65"-32"16,11-19 16-16,-1 6 15 0,4 7-7 16,3 1 4-16,3 1-21 0,8 1-11 0,-2-3-5 15,2-1-2-15,-1-7-8 16,-4-4 0-16,0-5-3 0,-3-8 1 15,-2-3 0-15,-1-8-1 0,0-8-12 16,0-4-4-16,-6-10-1 0,1-1-4 0,-2-12-11 16,-1-7-2-16,1-7-3 0,-1-11 3 15,-2-5 12-15,1-8 6 0,3-8-1 16,1-4 6-16,4-5 3 0,1-3 2 16,6-1 4-16,5 8 2 15,5 9 0-15,1 12 0 0,4 14 2 0,0 8 7 16,2 9 1-16,0 10 4 0,-2 1 1 15,2 1 1-15,-6 11 7 0,-4 4-4 0,-3 3-7 16,-7 5-3-16,-3 1-2 0,-10 2 0 16,-6-2-3-16,-6 0-3 15,-4-4 0-15,0 0 0 0,-4-4 0 0,1-3-1 16,2-2 0-16,1-5 1 16,7 0-1-16,3-6-3 0,10-1-3 0,5 0 1 15,1-4-4-15,11-3-6 16,6-4-8-16,5-1 6 0,5 2 9 0,-2-1-2 15,7 3-8-15,-6 1 7 0,1 1 8 16,-2 1 3-16,0 1 0 0,-5-1 0 16,0 1 4-16,-2 1 0 0,-1-1 3 15,-3 0 3-15,-3 1 1 0,-3-4-1 16,1 4 0-16,-3-4-4 0,1-2-1 16,-1 0-1-16,-1-1-1 0,0-2-1 15,0 0-1-15,-3-3-1 0,-2 0 2 16,0 1-1-16,0 1-1 0,-3 2 0 15,-6 7 1-15,4 4 1 0,-3 0 2 16,-2 4 3-16,0 6 0 0,-1 4 3 16,5 3-1-16,-2 1-2 0,6 3-3 15,2-1-1-15,10-2-2 0,0 1-1 16,6-4 2-16,2-3-1 0,2-3 0 0,0-2-1 16,6-7 1-16,-2 0 0 0,1-5 0 15,-1-6-1-15,1-4 1 0,-3-1-1 16,-3-3-4-16,-3 1 3 0,-1-4 0 15,-2 0-1-15,-5-4-6 0,-4-2 4 16,-1 1 4-16,-3-4 0 0,0 4 0 16,-3 5 0-16,-3 8 0 0,1 7 0 15,-3 7-1-15,1 2 1 0,-1 6-1 16,-2 3 0-16,4 4 0 0,1 0 1 16,3 0 1-16,2-1-1 0,0 1 0 15,2 2 0-15,6-4 1 0,-1-1-1 16,3 2 0-16,-5-3 0 0,2 0 0 0,-1-3 0 15,-2 0 0-15,-2-2 0 16,-2 1 1-16,0 1-1 0,0-1 1 0,0 0 1 16,0 2 3-16,0-2-3 15,0 1 1-15,-1-1 0 0,1-1-2 0,0 1-1 16,0-2 0-16,0 0 1 0,3-4-1 16,1 0 0-16,4-1-1 15,-3 0-10-15,2-4-15 0,3-2-18 0,-1-4-20 16,1-2-45-16,-1-1-75 0</inkml:trace>
  <inkml:trace contextRef="#ctx0" brushRef="#br0" timeOffset="119730.3183">25828 8105 381 0,'0'0'65'15,"0"0"-29"-15,0 0 20 0,0 0 3 0,0 0-11 16,0 0-2-16,0-38-17 0,21 25-14 16,9 1-5-16,9-1 0 0,10 1-4 15,7 1-2-15,7 0 0 0,3 5 1 16,4 2 0-16,-4 4 2 0,-8 2-1 16,-10 6-4-16,-19 3-2 0,-14 5 0 15,-15-3 0-15,-11 4-2 0,-18 1 2 0,-18 4 0 16,-13-3 0-16,-10 2-14 15,-6 0-8-15,0-3 10 0,5 1 3 16,4-1 6-16,9-2 3 0,8-2 0 16,12-4 1-16,14-3-1 0,12-5 0 15,12-2 2-15,12-2-2 0,18-7 0 0,17-5 0 16,15-2 2-16,10-2-2 0,10-3 1 16,6 0 2-16,0 0-1 0,-2 0-1 15,-5 3 0-15,-14 3 11 0,-16 4 11 16,-19 2-7-16,-18 5-7 0,-14 4-6 15,-9 0-1-15,-17 6 6 0,-8 7-1 16,-15 0-3-16,0 4-2 0,-8-1-1 16,2 3-1-16,6-2 1 0,8-2 0 0,10 3-1 15,11-3-5 1,6-4 4-16,13 0 1 0,1-3-1 0,13-4-9 16,9-1-9-16,4-3 5 15,9-9-9-15,3-1-5 0,0-2-12 0,1-3-14 16,-1-3-15-16,-3 1-25 0,-3-3-62 0,-1 0-54 15</inkml:trace>
  <inkml:trace contextRef="#ctx0" brushRef="#br0" timeOffset="120075.6022">26679 7875 559 0,'0'0'11'0,"0"0"-5"0,0 0 22 15,29-70 8-15,-19 47-8 0,2 2-6 16,-1-2-14-16,-1-3-7 0,-3 3 0 16,-4-2 1-16,-2 1-2 0,-1 6 0 0,-1 3 1 15,-5 8 0-15,-2 5 0 0,-3 2 0 16,2 7-1-16,-7 10 3 16,1 9 0-16,-1 10 3 0,5 10 9 15,3 10 2-15,0 10 0 0,8 7-6 0,0 4 7 16,0 5-5-16,5-1-2 0,-1-1-1 0,2-4 0 15,-5-5-4-15,-1-7-3 16,0-7-3-16,-10-7 0 0,1-10 0 16,-4-7-7-16,4-7-4 0,-5-5-16 15,0-5-6-15,-1-8-6 0,2-8-19 16,-3-2-1-16,3-14-15 0,6-8-37 16,1-6-54-16</inkml:trace>
  <inkml:trace contextRef="#ctx0" brushRef="#br0" timeOffset="120959.6839">26567 8222 238 0,'8'-60'183'0,"7"44"-133"0,-2 3-15 0,2 2 6 16,4 4 7-16,1 1-5 0,3 6 0 15,4-1-12-15,-3 1-10 0,9 0 0 0,-7 3-2 16,7 3-3-16,-7-1-9 0,-2 4-2 16,-4-1-4-16,-6-2 0 0,-4 2-1 15,-4-3 1-15,-5 1-2 0,-1 1 1 16,0-3-1-16,-3 4-1 0,-8-5-1 15,-2 0-4-15,1-1-6 0,-2-2 6 16,3 0 2-16,0 0 3 16,5-1-2-16,1-1 4 0,2-3 0 0,3-4 1 15,5 0-1-15,5-3-1 0,7-2 1 16,1-5 0-16,3 2-2 0,0 1 2 16,0 1 0-16,1 3-1 0,-3 2 1 15,3 3 1-15,-2 2-1 0,-2-1-1 0,0 3 1 16,-2 0 0-16,1 1 1 0,-5-2-1 15,2 2 0-15,-1-1 0 0,-2 1 0 16,3 0 0-16,-2 0 0 0,-2-1 0 16,2 0 0-16,-6 0 0 15,1-1 0-15,-4 0 0 0,-3 1 0 0,0-4-4 16,-8 2 2-16,1 3 2 16,-4-2-2-16,1 4 0 0,-3 0 2 0,1 2 0 15,3 4 2-15,2-1-2 0,-1 4 4 16,5 1 2-16,0 4-4 0,3-3-1 15,0 0 1-15,5 2-1 0,5-2 0 16,-3 2-1-16,7-6 1 0,-2-1-1 16,4-3-3-16,2-3-19 0,4 0-10 0,5-5-21 15,-3-3-16-15,4 1-28 16,1-5-27-16,0 3 18 0,1-1 5 0,-4-3 8 16,3 2 79-16,-4-7 14 15,2 1 73-15,-1-2-9 0,-1-5 0 0,1 5 1 16,-7-4 6-16,-6 8 7 0,-3 1-21 15,-6 1-6-15,-3 6-11 0,-1-2-1 16,-6 5 1-16,-3 0-15 0,-3 2-13 16,-1 2-8-16,-3 0-2 0,-2 0 0 15,2 4-2-15,4 2 0 0,2 5 0 16,0 0 0-16,2 3-1 0,5 1 1 0,-1-2-1 16,3 0 1-16,1-3-3 15,0-1 2-15,6-5-1 0,2-1-2 16,4-1 2-16,5-2 2 0,1 0 0 15,3-5 0-15,0 1 1 0,-1 3-1 16,0 1 0-16,2 1 0 0,-2 9 1 16,-3 5-1-16,-4 5 3 0,-6 1 3 15,-1 8 7-15,-4 1 3 0,-2 6 2 0,0 0 1 16,-3-3-5-16,-2 0-2 0,2-5-2 16,-2-2-4-16,1-6-5 0,2-5 2 15,2-4-3-15,0-7 1 16,0-2 0-16,1-2-1 0,6-7 2 0,1-8 1 15,5-5-1-15,0-6-2 0,3-5 0 16,3-8 0-16,1-5 0 16,0-4 0-16,2-6 0 0,1-3 0 0,2 1-5 31,-3 5-15-31,-2 4-5 0,0 14-9 0,-2 7-1 0,-1 10-3 0,-6 10 0 16,0 3-13-16,-1 3-47 0,0 4-68 0,-7 4-63 15</inkml:trace>
  <inkml:trace contextRef="#ctx0" brushRef="#br0" timeOffset="121084.0677">28145 7820 277 0,'0'0'263'0,"0"0"-206"16,0 0 6-16,0 0-2 0,65 28-10 15,-59-26-25-15,-5 0-21 0,2 2-4 16,-3 3-1-16,-5-2-51 0,-12-3-86 16,0-2-264-16</inkml:trace>
  <inkml:trace contextRef="#ctx0" brushRef="#br0" timeOffset="189891.9484">21991 11361 42 0,'0'0'45'0,"0"0"-8"16,0 0-13-16,0 0 52 0,0-15-46 16,0 14 7-16,0 1-6 15,0 0 4-15,0 0-1 0,0 0 4 0,0 0-8 16,0 0-6-16,0 0-6 0,0 2-4 15,2 5 0-15,-2 0 0 0,3 4-4 0,-2 2-4 16,1 2 2-16,-1 3-4 16,1 2-1-16,0 7 2 0,-1 1-1 15,1 4 2-15,0 4 0 0,-1 1-1 16,3 3 2-16,1 3-3 0,-2 5-2 0,1-1 2 16,-1 3-2-16,0 4 6 0,0-1-3 15,0 3-1-15,-1-1 0 16,-2 3-1-16,0-2-3 0,0 0 1 15,0 1 1-15,0 0-2 0,0 0 0 0,-4 2 1 16,1-2 0-16,1 0 15 0,1 0-4 16,0 0 2-16,1 2-3 15,0-4 5-15,0 4-6 0,0-4-1 0,0 0 8 16,0 1-5-16,0-2-5 0,0 1 2 16,-2-4-1-16,0-2 0 0,-2 0-5 15,-3-3 3-15,2 2-1 0,-2-4-2 16,-4 0 0-16,2 3 1 0,-3-8 0 15,5 1 0-15,-4-2 1 0,5-5 1 0,1 0 0 16,-3-4-1-16,6-3-2 0,-1-1 1 16,3-5-1-16,0-1-3 0,0-3 2 15,0-4-2-15,0-1 2 0,0-6-2 16,0-1 0-16,2-3 0 0,-2 0 0 16,0-1 1-16,1 0-1 15,0-3 3-15,3-6 2 16,3-3-5-16,-2 1-1 0,2-6-12 0,2 3-9 0,-3-1-12 15,1 2-14-15,1-3 0 0,-6 2-28 16,-1 0-44-16,-1 4-108 0</inkml:trace>
  <inkml:trace contextRef="#ctx0" brushRef="#br0" timeOffset="191246.9095">15599 13864 183 0,'0'0'48'16,"0"0"-31"-16,0 0 10 0,0 0 3 0,0 0-9 16,0 0 2-16,0 0-4 0,0-6-6 15,0 5 0-15,3 1-2 0,0 0 0 16,2 0 3-16,5 0-2 0,-4 0-2 16,6 1 0-16,-2 2 0 0,6-3 2 15,2 4-1-15,-1-1 3 0,5-3-7 16,2 0-1-16,5 2-3 0,0-1 1 15,5-1-1-15,7 3 1 0,0-3-3 16,11 0 0-16,1 0 0 0,8 0 12 16,8-4-4-16,4-1 0 0,5-1-2 15,6 3 2-15,4-1-3 0,3-1 4 16,4 0 2-16,4 1-5 0,2-2-1 16,4 2 1-16,2-1-3 0,5 0-3 15,1 0-1-15,4-2 2 0,2 0 1 16,5 3-1-16,-2-3 0 0,2 3 3 0,0 0-1 15,3-1 3-15,0 1-4 0,1-1 1 16,3 0 1-16,-2 1-1 16,3-1 1-16,-1 1 1 0,1 1 1 0,0-1-2 15,1 1-5-15,3-1 0 0,2 1 0 16,2-1 0-16,2 2 2 0,0 2 2 16,1-1 0-16,3 1-2 0,-2-1-2 15,10 1 1-15,-1 0-1 0,-3 0 2 16,7 0 3-16,-1 2-1 0,2 2 1 15,2-2-5-15,3 3 2 0,0-1-2 16,0 1 4-16,1-1-2 0,0 0 3 16,2 1-4-16,3-4-1 0,0 2-2 0,1 1 2 15,2-2 3-15,0 1-1 0,0 0 0 16,4 0-2-16,5-2-5 16,-3 1 5-16,-1 0 0 0,-5-2 3 0,2 0 1 15,-1 1-4-15,0-1-3 16,0 0 3-16,-1 0 2 0,-1-2 3 15,-2 1-2-15,2-2-3 0,1-3 1 0,1 1-1 16,-6-2 1-16,0 0 2 0,-1 0 1 16,0-2-4-16,5 2-1 15,-1-3 1-15,-1 3 3 0,2 0-2 0,-2 0 1 16,-2-1 2-16,5 1-4 0,-3-1-7 16,-3 1 7-16,-1 1 4 0,-4 1 1 15,-5-1-1-15,0 1-4 0,-1 0-1 16,3 0 1-16,-8 2 0 0,3 1 0 15,-4-1 3-15,-4 2 0 0,4 0-3 16,-4-1-7-16,3 0 7 0,-3 1 1 16,-7 1 0-16,5 0 1 0,-6 0 1 0,-2 0-3 15,2 0-3-15,-5 0 3 0,-3 0 0 16,-3 0 0-16,-1 0 1 16,-7 0 1-16,-5 0 1 0,-4-5-3 15,-4 0 0-15,-5 0-8 0,-7 1 8 0,-8-2 0 16,-6 1 0-16,-15-4 2 15,-5 1-1-15,-9-1-1 0,-12-2 3 16,-11 0-3-16,-10-2 2 0,-10 1-2 0,-7-3 0 16,-4 3 0-16,-7 0 0 15,-7-1-3-15,-1 4-2 0,-2 0 5 0,-6 1 0 16,3 3-1-16,-2 0-1 0,2 3-5 16,-1-2-7-16,7 4-5 0,3 0-4 15,4 0 1-15,3 4-9 0,3-1-5 16,1 1-13-16,3 1-9 0,1-1-7 15,0 1-5-15,0-3-3 0,0-2-2 16,0 0-23-16</inkml:trace>
  <inkml:trace contextRef="#ctx0" brushRef="#br0" timeOffset="191645.082">32409 13349 56 0,'0'0'77'15,"0"0"-41"-15,0 0 6 0,0 0 4 16,0 0 6-16,0 0 2 0,8-34-6 16,-8 30-8-16,0 3-4 0,-2-2 6 15,2 2 2-15,0 1-5 0,0-2-12 0,0 2-8 16,0 0-3-16,1 0-6 16,5 0-5-16,3 0 0 0,2 4 0 0,3 2 1 15,6 1 0-15,2 3 1 16,2 1-1-16,5 1 1 0,6 0-1 15,1 2 2-15,6-2 1 0,-1 0-1 16,2 2-3-16,1-1 1 0,1 0 0 16,0 0-4-16,-4 1-1 0,-1-3-1 0,-7-2 1 15,-8-1-1-15,-6 1 1 0,-5-3 0 16,-5 2 1-16,-4-3 0 0,-5 3-1 16,0-2 1-16,-10 5 1 0,-6 2 3 15,-5-1 4-15,-5 2-1 0,-11 0-2 16,-5 0-3-16,-10 3 0 0,-14 0 0 15,-16 2-2-15,-15 4-2 0,-17 0 0 16,-17 4-4-16,-21-1 1 0,-19 2-39 16,-20 1-35-16,-20-5-53 15,-18-4-224-15</inkml:trace>
  <inkml:trace contextRef="#ctx0" brushRef="#br0" timeOffset="194568.0009">33315 13965 208 0,'0'0'90'0,"0"0"-18"0,0 0-13 0,0 0-2 15,0 0-3-15,-3-8-14 0,3 8-11 16,0-1-10-16,3 0-4 0,1 0-5 15,4-2-5-15,0 1 2 0,3-1-1 16,0 0 1-16,3 0-4 0,-5 1 0 16,2-1-1-16,2 1 0 0,-4-4-2 15,5 1 1-15,-4-6-1 16,2 2 2-16,-4-3-2 0,2 0 2 0,-4-5-2 16,-1-1 1-16,-1 3-1 0,-4-5 2 15,0 0-1-15,0 5-1 0,-5-1 1 16,0 1 0-16,-1 2 0 0,-3 3-1 15,2 2 1-15,0 0-1 0,-3 5 2 16,3-1 3-16,-4 1-1 0,3 3 2 16,-3 0-3-16,4 5 2 0,-4 4-3 15,1 2 1-15,-2 2-1 16,2 4 0-16,-1 3 1 0,3 0 1 0,-3 7 0 0,3-2 0 16,0 5 1-16,3 0 2 15,-1 3-1-15,1 0 0 0,0 2 0 16,0 0-1-16,3-1 0 0,-1 2-3 15,2-1 0-15,1 1 4 0,0 1 0 16,0-1 0-16,3 2 1 0,0-1 0 0,0-1-2 16,-2 0-1-16,1-2 0 15,0-4-1-15,-2 0 0 0,0-5-2 0,0 2 1 16,-4-3 0-16,-2-5 0 0,2 1-2 16,-7-1 1-16,4-3 0 0,-3 0 1 15,1-3-2-15,0-2 2 0,0-2-2 16,-2-1 1-16,4-2-1 0,-3 1 1 15,4-2 0-15,0-2-1 0,2 0-1 16,1-2 1-16,-2-1 0 0,1 0-7 16,0-4-6-16,1-3-7 0,-2-3-10 15,0-2-12-15,2-2-2 0,1-2-18 0,-2 0-19 16,-2 1-41 0,-1 0-28-16,1 2-36 0</inkml:trace>
  <inkml:trace contextRef="#ctx0" brushRef="#br0" timeOffset="194787.1906">32997 14470 190 0,'0'0'155'0,"0"0"-69"15,0 0-25-15,0 0-5 0,0 0-15 16,0 0-13-16,0 0-3 0,0 0-1 16,65-39-1-16,-44 36-3 0,4-3-3 15,1 0-3-15,2-2-1 0,0 1-4 16,-2 0-5-16,3 0-2 0,1-2-1 0,2-1-1 15,0 5 0-15,0-4 0 0,-4 4-10 16,-1 0-22-16,-3 2-13 16,-1-1-18-16,-4 0-30 0,-4 2-63 15,-4-1-25-15</inkml:trace>
  <inkml:trace contextRef="#ctx0" brushRef="#br0" timeOffset="195298.0656">33565 14619 113 0,'0'0'36'0,"0"0"11"15,0 0 2-15,0 0 1 0,0 0-5 16,0 0 7-16,0 0 2 0,0 0-5 16,0 0 0-16,17-53-6 0,-24 52-8 15,-1 1-7-15,2 0-5 0,-5 0-2 0,1 5-3 16,-2 2-4-16,2 3-4 16,-1 1-2-16,5 3 0 0,-2 0 0 0,3 1-5 15,2 1 0-15,2 1-1 0,1 1-1 16,0-1 0-16,4-1 0 15,3-3 0-15,2 0-1 0,1-3 1 0,2 0-1 16,-1-4 1-16,3-2 0 0,1-2-1 16,2-2 1-16,-1 0 1 0,-1-3-1 15,-1-6-1-15,2-3 2 0,-1 0-2 0,-4-3 1 16,-1-3-1-16,-6-3 0 0,0-2 1 16,-3-2 0-16,-1 0 0 15,-2 6 0-15,-4 2 2 0,-5 3-2 16,1 6 10-16,-6 2 0 0,3 5-4 15,-3 1-4-15,0 0-2 0,0 3 1 0,0 1-2 16,5 4-2-16,1 1 1 16,6 1 0-16,-1 3-16 0,3-1-23 0,2 2-13 15,3-3-33-15,3 2-67 16,0-5-108-16</inkml:trace>
  <inkml:trace contextRef="#ctx0" brushRef="#br0" timeOffset="195425.5769">33830 14842 220 0,'0'0'81'0,"0"0"-81"0,0 0-113 16</inkml:trace>
  <inkml:trace contextRef="#ctx0" brushRef="#br0" timeOffset="197835.0171">33151 15530 79 0,'0'0'21'0,"0"0"-11"16,0 0-1-16,24-81-8 0,-16 54 15 0,0-1 43 15,-2 0-27-15,2 4-6 0,-1 3 15 16,-5 4 14-16,2 3 6 15,-2 5-12-15,0 3-11 0,-2-3-2 0,0 5-7 16,0 2-2-16,0 0-4 0,0 2-3 16,0 0-5-16,0 0-5 0,0 8-4 15,-6 7-4-15,0 8-1 0,-7 4 2 16,2 1 1-16,0 4-1 0,-2 0-1 16,2 2 0-16,-3-3 1 15,7 2-3-15,-1-3 0 0,3-3 1 0,4 0 0 16,-1-3-1-16,2-3 0 0,4-2 0 15,3-7 0-15,4 1-2 0,0-9-6 16,4 0-4-16,0-4 0 0,0-2 0 16,4-4 1-16,-1-9 2 0,0-2 4 15,2 0 2-15,-7-4 3 0,3 2 0 16,-4 2 0-16,1 2-1 0,-4 4 1 16,0-2 1-16,1 7-1 0,-5 1 0 0,2 3 0 15,-2 2 1-15,-2 0 0 16,2 3 0-16,0 4 1 0,1 4 2 15,-1 1-1-15,0 0-2 0,1 2 2 16,0 1-2-16,2-1 0 0,1 0-1 0,-1-2 0 16,3 2 2-16,-3-4-2 15,7 0 1-15,-4-3-1 16,0-3 1-16,2-4 0 0,-4 0-1 0,4-1 2 0,-4-9-1 16,2 0 2-16,0-5-3 0,0-1 1 15,-1-3 1-15,-3-2 2 16,-3-3 2-16,-1-4 1 15,-3-5-2-15,0-1-1 0,-5-2-2 0,-4-1 1 0,-2 2-1 16,-7 6-2-16,4 6 0 0,-4 6 0 0,0 6 3 16,4 3 2-16,-3 5-5 15,4 1 1-15,6 2-1 0,1 3-1 16,5 4 0-16,1 4-1 0,5 3-5 16,1 3-13-16,10 0-11 0,-2 3-33 15,5-3-33-15,1 0-58 0,-3-3-98 16</inkml:trace>
  <inkml:trace contextRef="#ctx0" brushRef="#br0" timeOffset="198875.6937">33680 15769 57 0,'0'0'81'16,"0"0"-56"-16,0 0 4 0,0 0 6 15,0 0-4-15,0 0-5 0,6-10-3 16,-5 8 0-16,0 0 3 0,0 0 8 16,1-2 0-16,-2-1-2 0,1 3-5 0,0-2 6 15,0 0-3-15,2 1-5 0,-3 1-4 16,1 1-5-16,-1 0 0 15,0 1-2-15,0 0-4 0,0-1 0 0,0 1 1 16,0-1-1-16,-4 1-1 16,-1 0-3-16,-1 0-2 0,-2 2-3 0,-3 4 0 15,-4 1 4-15,0 6 3 0,2-2-1 16,-3 6 1-16,1-3 2 0,4 3-1 16,0-1-2-16,5 0-2 0,1 0 0 15,5-2-3-15,0 1-1 0,5-3 1 16,3 0-1-16,4-3 1 0,-1-2-2 15,4-3 2-15,2-4-1 16,1 0 1-16,3-6-1 0,-2-2 0 0,0-3-1 16,-2-1-1-16,-4-3-3 0,-1 0 1 15,-3 0 1-15,-2-1 2 0,-4-2 0 16,-3-2 0-16,0 2 0 0,-2 0 0 16,-6 6-1-16,-2 3 1 0,-2 3-1 15,-2 5 1-15,-4 1-3 0,-3 1 0 16,-3 5-7-16,1 1-10 0,0 3-11 15,1-1-17-15,1-2-19 0,1-1-43 16,3-1-70-16</inkml:trace>
  <inkml:trace contextRef="#ctx0" brushRef="#br0" timeOffset="199911.5995">32915 15301 245 0,'0'-100'145'0,"5"27"-145"0,6-4-101 15,3 8-65-15</inkml:trace>
  <inkml:trace contextRef="#ctx0" brushRef="#br0" timeOffset="200896.8046">32724 13913 182 0,'0'0'37'0,"0"0"5"16,3-72 3-16,0 56 12 0,-1 2-1 16,2 3-7-16,-1 4 1 0,-3 2-7 0,2 1-5 15,-1 4-5-15,0 0-5 0,2 4-10 16,0 10-13-16,2 7 0 15,1 5 13-15,-3 6-1 0,-2 3-8 0,-1 4 0 16,0 3 0-16,-3-2 0 16,-5 2-3-16,2 1-2 0,-2 1 1 15,0-4 0-15,2-2-4 16,1 0 1-16,-4-5-1 0,6-2 0 0,-2-3-1 16,2-2 0-16,-1-4 2 0,1-3-2 15,-1-1 0-15,3-4 0 0,-1-1 0 0,1-5-1 16,1-3 1-16,0-1 0 0,0-4 0 15,0-2-7-15,3-5-7 0,5-10 5 16,0 1-5-16,2-10-5 0,2-4-3 16,1-1-5-16,0-5 0 0,4 2 3 15,0 3 11-15,0 2 5 0,-1 5 6 16,-2 0 1-16,0 7 1 0,1 0 0 16,-4 0 0-16,0 3 0 15,-2 0 1-15,1 6 0 0,-1 0 3 0,-2 1 9 16,0 1 2-16,2 2 1 15,-4 0 4-15,-2 3-1 0,0 1-5 0,0 0-5 16,-1 5-4-16,-1 6-2 0,-1 3 0 0,-4 3 2 16,-2 2 0-16,-6-1-2 0,-2 0-1 15,-3-1 0-15,-2-1 0 0,-3-2-1 16,1 0 0-16,2-4 0 16,-3 0 0-16,2-1 0 0,4-5-1 0,0-1 0 15,5 1 1-15,4-4 0 16,1 0-1-16,1-4 1 0,4-1 0 0,1-4 0 15,0-3 1-15,2 2-2 16,4 1 1-16,0 2-1 0,3 2 0 0,-2 2-1 16,-1 2 1-16,4 1-1 0,-4 0 1 0,3 6 0 15,-1 2 2-15,0 5-2 16,0 1 3-16,1 2 0 0,2 2-2 16,-1 0-1-16,2 3 1 0,-1-3 0 15,3 0-1-15,2 0 1 0,1-3-1 16,2 1 1-16,-1-4-1 0,4-3 0 15,0 2 0-15,2-8 0 0,6 2-1 16,-3-5-14-16,4 0-19 0,-3 0-32 0,2-5-44 16,-6 2-104-16</inkml:trace>
  <inkml:trace contextRef="#ctx0" brushRef="#br0" timeOffset="201220.0331">32747 15677 70 0,'0'0'17'16,"0"0"-17"-16,0 0-6 0,0 0 5 15,0 0-11-15,0 0-23 0</inkml:trace>
  <inkml:trace contextRef="#ctx0" brushRef="#br0" timeOffset="202262.1575">32698 15194 3 0,'0'0'23'16,"0"0"-2"-16,0 0 4 0,0 0-9 16,-9-70-5-16,6 60 6 0,-2 0 6 15,-1-1 4-15,0 2 12 0,0 3-16 16,-4-1 0-16,4 1-2 0,-3 2 2 15,1-1-4-15,0 0-3 0,0 3-9 16,2 0 0-16,1 0 1 0,-1 2-1 0,2 0-3 16,2 0-4-16,2 0 0 0,-2 4 0 15,2 0-3-15,0-1 0 16,0 1-3-16,0-2 1 0,0 0 3 16,0-1 2-16,0 1 0 0,0-2 0 0,0 0 0 15,0 0 2-15,0 0 9 0,0 0 4 16,0 0-5-16,0 0-4 0,0 0-2 15,2 0-4-15,0 0 4 0,-1 0-4 16,2 0 2-16,-2 0-2 0,0 0-1 16,-1 0 1-16,0 0 3 0,0 0 0 15,0 0 6-15,0 0 20 0,0-4 0 16,0 1 1-16,0-1-1 0,0-1 0 0,1 3-5 16,2-1-2-16,-3 0 2 0,1 3-5 15,0 0 1-15,-1 0-1 0,1 0-4 16,2 4-5-16,-2 7-8 15,1 5 1-15,-2 12 8 0,0 3-1 16,-1 5-2-16,-4 6 0 0,-1 4 3 0,0 1 0 16,1 3-3-16,0-3-1 15,1 0 1-15,-3-4-2 0,5 0-1 0,-3-4-1 16,0-4 1-16,2-2-1 16,-1-5-3-16,3-3-1 0,-1-5 2 0,2-3-1 15,0-4-1-15,0-4 0 0,0-3 2 16,0-4-1-16,3-2-1 0,1-1 1 15,3-9-1-15,1-5 0 0,5-9-3 16,-1-3-17-16,1-5-8 0,3-6 0 16,0-1-1-16,4-6-7 0,-2 5-2 15,1 4 5-15,-3 4 10 0,-1 7 9 16,0 0 12-16,-4 8 2 0,0 2-1 16,0 3 1-16,-5 2 0 0,-3 4 2 15,1 3 1-15,-2 2 6 0,0 1 5 0,-2 0 1 16,0 4-5-16,-3 5-4 0,-4 6 6 15,0 3 2-15,-6 2-4 0,-4 3-2 16,0 1-2-16,-2-1 1 0,-1-1-2 16,-2-1-1-16,1-2 0 0,1-2-4 15,2-4 0-15,4 0 0 0,0-3 1 16,3-6 2-16,4 2-3 0,-1-4 1 16,4-2 1-16,1 0-1 0,2-6 0 15,1 0 3-15,0-7-1 0,1 1-3 16,4 0 0-16,4-2 1 0,-3 6 0 15,1-2-1-15,1 4 0 0,-2 3 0 0,0-1 0 16,1 4 0-16,-1 2-1 16,2 3 1-16,0 7 0 0,-1-3-1 0,3 6 1 15,0 3 2-15,2 0-2 16,-2 4 1-16,2 1-1 0,0 2 1 16,-1-3 1-16,2 0-2 0,-4-2 0 15,4-3 0-15,-2 1 0 0,1-7 0 0,0 0 0 16,-1-5 0-16,1-4 0 0,-1 0-4 15,1-2-23-15,3-2-11 16,0-6-18-16,1-1-48 0,-2-3-77 0</inkml:trace>
  <inkml:trace contextRef="#ctx0" brushRef="#br0" timeOffset="202398.6927">32998 15674 319 0,'0'0'330'0,"0"0"-280"0,0 0-28 15,0 0 27-15,0 0-18 16,0 0-27-16,0 0-4 0,-53 22-28 0,48-21-44 16,1-1-96-16,-1-5-369 0</inkml:trace>
  <inkml:trace contextRef="#ctx0" brushRef="#br0" timeOffset="207928.663">32747 14396 142 0,'0'0'120'0,"0"0"-76"16,0 0-7-16,-60-31 10 0,54 29 4 15,2 1-21-15,3 1 2 0,0-1 1 16,1 1-5-16,0-2-4 0,0 0-3 16,6 2-2-16,2-3-2 15,12-3-6-15,10-4 6 0,14-7 3 16,13-5-1-16,10-6-8 0,15-7-3 0,9 1-2 15,9-2-2 1,4 5-1-16,-6 8 2 0,-10 10 0 0,-15 7-3 0,-22 6-2 16,-19 3 1-16,-20 9-1 0,-17 4-2 15,-23 11-4-15,-20 3 5 0,-20 9 1 16,-20 5 0-16,-17 1-5 0,-10 4-3 16,-2 1 4-16,1-2 0 0,8-1 4 0,7-4 1 15,10-7 1-15,15-1-1 16,22-9 1-16,25-6-2 0,27-6-3 0,16-7 2 15,29-6 2-15,24-1 1 16,22-4 2-16,20-6-2 16,18-4 2-16,12 0-4 0,4 0-1 0,1 4 1 0,-11 3 2 15,-18 3 7-15,-25 4-1 16,-29 0-4-16,-28 2-2 0,-28 3-1 16,-18 1-1-16,-28 4 1 0,-17 2-1 0,-21 4 3 15,-14 1-3-15,-12 0 0 0,-5 4 0 16,0-1 0-16,3 1 2 0,11 2-2 15,15-4 2-15,18-1 2 0,23-7 1 16,20-5-2-16,20-6 0 0,22 0-3 16,26-9 2-16,22-6-2 0,16-2 0 15,16-1 0-15,-1-3-3 0,2 5 1 16,-6-1 2-16,-5 2 3 0,-14 6-3 16,-18 0 0-16,-16 4 2 0,-21 3-1 15,-13 2-1-15,-13 0 0 0,-20 5-1 0,-15 9-1 16,-12 7 2-16,-12 4-1 0,-9 7 1 15,-3 1 0-15,-1 6 0 0,2 2 0 16,4 0 0-16,8 3 3 0,14-3-3 16,9 0 0-16,16-4 2 0,12-3-2 15,10-2-2-15,16-6-1 16,12-4 1-16,9-1 1 0,7-5 0 0,3-5-1 16,0-2 0-16,-1 0 1 0,-7-5 0 15,-6 0 1-15,-5-2 2 0,-9 1-2 16,-8 1 0-16,-8 2 0 0,-3 2 0 15,-11 5 0-15,-10 6 2 0,-13 6 7 16,-11 4-3-16,-10 3-3 0,-5 2-1 16,-8 1 5-16,1 3 0 0,2-2-1 15,6-3-3-15,7-1 2 0,13-5 0 16,13-1 0-16,13-9-3 0,13-1-2 16,6-5 0-16,15-4-1 0,10-3 0 0,11-4 1 15,10-9-1-15,5-5-4 0,1-4-2 16,1-1 1-16,-8 0 4 15,-3 3 1-15,-10 1 1 0,-8 5 0 16,-9 2 1-16,-9 2-1 0,-6 6 0 0,-6 0 0 16,0 4 0-16,-6 7-2 0,-6 5 2 15,-8 6 3-15,-8 4 1 0,-5 1-4 16,3 1 1-16,-4-2-1 0,4 0 1 0,2-2-1 16,3-1 0-16,-5-2 0 15,5-5 1-15,-2-1-1 0,-5-6 0 16,-3-6 1-16,-6-2 0 0,-10-1 0 15,-6-4-1-15,-9-11 2 0,-6 2 0 16,0-7-2-16,1-2-1 0,10 1 1 16,12-1 2-16,16 1 7 0,17 2 4 15,16 0 3-15,22-2 1 0,28-3-7 0,23 0-6 16,28 0-1-16,19-1-3 16,17 6 1-16,13 1 2 0,7 7-3 15,-5 2-4-15,-13 4-10 0,-19 5-11 16,-28 0-4-16,-26 5-16 0,-29 3-10 15,-24-2 5-15,-18 4 13 0,-27 1 16 0,-13 1 12 16,-17 1 9-16,-12-2 1 0,-1 2-1 16,1-7 0-16,11 0 3 0,10-6 1 15,18 0-2-15,15-8-2 0,15-7-1 16,19-8-29-16,20-13-75 0,5-2-80 16</inkml:trace>
  <inkml:trace contextRef="#ctx0" brushRef="#br0" timeOffset="208579.0707">33977 13638 322 0,'0'0'70'0,"0"0"-32"0,0 0-6 15,0 0 10-15,0 0-2 0,14 14-4 16,-7-13-7-16,5-1-10 16,1 0-3-16,0 0-4 0,3-5-2 15,0 0-3-15,-5-3-3 0,2 0-3 0,-3-2 0 16,1 1 0-16,-4-3 0 0,1 0 0 16,-6-1 1-16,-2 0 0 0,0 0 0 15,-6 0-2-15,-4-3 5 0,0 4 1 16,-2-1 3-16,-1 4-3 0,2 2 2 0,-5 0 0 15,2 5-1-15,5 2-1 16,-5 0-1-16,5 5-2 0,-1 4 1 16,1 7-2-16,-2 7 0 0,0 6 2 15,0 7 0-15,-1 6 1 0,5 4 3 16,-4 2 2-16,5 6-2 0,2-2 0 16,-1 2 4-16,5 4-1 0,0-4 0 15,0 2-3-15,0-1 0 0,4-3-5 16,-2-1 3-16,1-8-2 0,0 0 2 15,1-7-2-15,-3-6-2 0,0-3-2 16,-1-7 2-16,0-5 0 0,-2-2-2 0,-4-5 0 16,1-1 1-16,-7-7 1 0,0 0-2 15,-2-4-2-15,-4-6-15 0,-1-2-9 16,0-5-15-16,-1-5-10 0,1 0-11 0,-2-1-13 16,-1 0-26-16,3 0-48 15,3 5-3-15</inkml:trace>
  <inkml:trace contextRef="#ctx0" brushRef="#br0" timeOffset="208741.1047">33644 14157 11 0,'0'0'248'0,"0"0"-169"16,0 0 3-16,0 0-4 0,0 0-5 15,0 0-19-15,66-37-5 0,-43 34-6 16,2-1-1-16,0 1-1 16,-1-2-10-16,-1 3-18 0,1-2-8 0,1 0-5 15,3 0 0-15,1-3 0 0,5 4-4 16,-3 2-49-16,3 0-38 0,2 0-57 15,-6-3-138-15</inkml:trace>
  <inkml:trace contextRef="#ctx0" brushRef="#br0" timeOffset="208905.1812">34491 14233 517 0,'0'0'25'0,"0"0"-10"0,0 0 18 15,0 0 4-15,0 0-19 16,0 0-10-16,0 0-8 0,0 0-10 16,0 0-62-16,33 7-94 0</inkml:trace>
  <inkml:trace contextRef="#ctx0" brushRef="#br0" timeOffset="209995.8127">34247 15235 70 0,'0'0'332'16,"0"0"-281"-16,-8-61-1 0,4 55 19 15,0 3-14-15,2 3-14 0,1 0-11 0,-2 9-10 16,-4 6-18-16,0 7 2 16,-3 7 7-16,1 2 1 0,4 2-2 15,-4-1-6-15,3 1-1 0,2-2-3 0,-2-5 0 16,1 2 1-16,1-9-1 0,3-1 0 16,1-3-1-16,0-5-8 0,0-4-1 15,2-4-5-15,7-2-4 0,0-1 6 16,5-8 11-16,0-4-5 0,3-4 1 15,2-1 5-15,1 0 0 16,1 1-1-16,-2 4 2 0,-2-1 0 0,-2 7 0 16,-2 0 0-16,-4 4 0 0,-2 3 1 15,0 0 2-15,1 3-2 16,-2 4 0-16,2 3 1 0,-1-1 0 16,1 1-2-16,-1 3 2 0,4-4 0 0,0 0 1 15,3-2-2-15,3-1 2 0,0-2 0 16,-2-4 0-16,3 0-1 0,0 0 1 15,1-6-1-15,0-3 1 0,-2-2-2 0,0-5 4 16,-1-1 0-16,-4-4 3 16,-1-4 0-16,-1-3 2 0,-1-3 1 15,-8-1-2-15,-1-1-3 0,0 4-1 0,-5 3-2 16,-5 6-1-16,2 5-2 16,-7 8 1-16,2 2 1 0,-1 5-2 15,1 1 0-15,-2 7-2 0,2 5 1 0,3 3-4 16,4 2-25-16,2 4-7 15,4-3-13-15,0 0-22 0,9-2-55 16,-2-5-74-16</inkml:trace>
  <inkml:trace contextRef="#ctx0" brushRef="#br0" timeOffset="210353.5406">34758 15627 268 0,'0'0'235'0,"0"0"-231"16,0 0-1-16,0 0 3 0,0 0-6 15,0 0-11-15,0 0-55 0,23-17-70 16</inkml:trace>
  <inkml:trace contextRef="#ctx0" brushRef="#br0" timeOffset="211834.0951">22043 13508 139 0,'0'0'21'15,"0"0"65"-15,0 0 2 0,42-64-33 16,-34 49 4-16,3 3-4 0,-5 2-6 16,4 1-11-16,-6 7-7 0,-2 0-4 0,-2 0-2 15,0 2 0-15,0 0-6 0,0 4-8 16,0 5-6-16,0 7-4 0,-1 5 11 16,-6 1 1-16,-6 9-5 0,-2-1-3 15,-2 3-1-15,-5 3 0 16,0-2-4-16,-4 2 2 0,-5 2-2 0,3-5 0 15,-2 3-1-15,3-6 2 0,0 1-1 0,3-5 2 16,5 0-2-16,7-6 0 16,0-2 1-16,8-7-1 0,2 0 0 15,2-6 0-15,0-1 1 0,3-4-1 16,5 0 0-16,5-6 3 0,6-8 3 16,1-6-2-16,5-4-3 0,3-4-1 15,-3 0 1-15,2-5-1 0,1-1 1 16,-4-3-1-16,-4 1 1 0,0 0-1 0,-2 1 0 15,-2 4 0-15,-4 0-1 0,2 5 1 16,-3-2-4-16,-3 6 4 16,2 4-1-16,-3 0 0 0,-2 7 0 15,-1-1 1-15,2 5 1 0,-5 3-1 0,-1 2 1 16,0 2-1-16,0-1 0 0,0 1 0 16,0 1-5-16,-8 9-2 0,0 6 5 15,-5 3 2-15,-1 8 0 0,-4 3 1 16,-1 2 0-16,-2 2 0 0,-5 3-1 15,4 1 0-15,3 0 0 0,2 0-3 16,4 0 3-16,0-3 0 0,1 0 1 16,4-4-1-16,2-4 0 0,-1-2 1 0,1-6-1 15,0-2-7-15,-4-2-28 16,4-1-12-16,-4-4-21 0,3-4-44 16,0-1-101-16</inkml:trace>
  <inkml:trace contextRef="#ctx0" brushRef="#br0" timeOffset="212813.8797">21905 14310 281 0,'0'0'95'16,"0"0"-30"-16,0 0 0 0,0 0-4 0,0 0-15 15,0 0-12-15,0 0-10 16,-67-6-13-16,60 25 0 0,-4-1-1 0,5 6 1 16,1 3-3-16,0-1 0 0,2 4-1 15,2-7-1-15,1 3-2 0,4-2 0 16,2-4 0-16,0-1-2 16,5-7 0-16,-2 0-2 0,4-1 1 0,1-6 1 15,-2-1-1-15,5-4 2 0,0-4 0 16,2-5 1-16,2-3-2 0,0-2 0 15,-4-4 0-15,0-2-2 0,-6-2 1 16,-1-4 0-16,-8 0 1 0,-2-6-1 16,-1 0-1-16,-6-1 3 0,-5 1 0 15,-3 5-3-15,0 4 2 0,2 4 6 16,-5 8 2-16,0 3-4 0,3 5 5 16,-1 3-5-16,4 0-3 0,-3 7-3 15,3 3 1-15,2 6 0 0,-1 2-1 16,6 2 0-16,0 2 0 0,3-1 1 15,0-1-1-15,2 2-1 0,0-3 1 16,3-3 1-16,2 2-1 0,-3-4-1 16,2-1 1-16,3-2 0 0,-2 0-1 15,-1-3-1-15,3-2 2 0,0-1-1 16,-2-1 0-16,0-2-2 0,5 0 1 0,-5-2 1 16,2 0-1-16,3-3-5 0,-4-1 4 15,3 1 0-15,-2-2-5 0,-1-1-4 16,3 0 2-16,-5-3 1 0,4 0-4 15,-1 1 5-15,-4-2 4 0,-1 3 3 0,-2-4-1 16,0 4-1-16,0-2 2 16,-2 4-1-16,-1 2 1 15,-2-2 0-15,2 4 1 0,-2-1-1 0,2-2 0 0,2 4 1 16,1-4 0-16,0 3 0 16,0-1 0-16,0-2 0 0,0 3-4 0,0-3-10 15,4-1 2-15,1 0 9 0,1-2 3 16,-1 2 0-16,-2-4-1 0,3 3 1 15,-1-1-1-15,-1-1 0 16,-2 1-9-16,0 0 6 0,-2 4 4 0,0-3-1 16,0 3 1-16,0 0 0 0,0-1 0 15,0 1 0-15,0 1-1 0,0 1-6 16,-3-1-18-16,2 2-28 0,-3 0-56 16,2 0-68-16</inkml:trace>
  <inkml:trace contextRef="#ctx0" brushRef="#br0" timeOffset="213861.2094">21975 11345 105 0,'0'0'39'15,"0"0"154"-15,0 0-125 0,0 0-14 16,0 0 1-16,0 0 4 0,25-65-10 16,-20 56-8-16,-1 3-6 0,-2 1-7 15,-2 4-3-15,0 1 1 0,0 0-10 16,0 0-4-16,0 3-3 0,-2 11-7 16,0 3 1-16,-9 5 3 0,1 4-1 15,-6 1-1-15,-4 3-3 0,2 0 1 16,-1 0-1-16,1-1 0 0,0 1-1 15,4-3 0-15,-1-2 1 0,3-6-1 16,7 0 1-16,-1-6-1 16,4-4 1-16,2-5-1 0,0-4-1 0,4 0 1 15,2-13 0-15,8-5 5 0,4-8-2 16,0-11-1-16,3-4-1 0,-1-4 0 16,-2-4-1-16,0-1 1 0,-4-2 0 15,0 4-1-15,-2 3 1 0,-3 10 1 16,-2 4-2-16,-1 8 0 0,-2 6 1 15,-4 8 0-15,1 4 4 0,-1 5 2 16,0 0 2-16,0 0 1 0,2 0-7 0,-2 9-3 16,2 4-5-16,5 6 5 0,-1 3 2 15,-1 3-2-15,8 1 0 0,-6 2 1 16,6 0-1-16,-3 1 0 0,5-1-1 16,1 2 1-16,-2-4 0 0,0 1 0 15,2-1 0-15,-1 0-3 16,0-2-22-16,-2-2-15 0,1 1-36 0,3-2-31 15,-7-4-112-15</inkml:trace>
  <inkml:trace contextRef="#ctx0" brushRef="#br0" timeOffset="215737.258">21928 10212 91 0,'0'0'17'0,"0"0"-6"15,0 0-5-15,0-28-1 0,0 24-2 16,0 0 3-16,3 0 2 0,-2 1-5 16,2-1 3-16,-1-2-1 0,-1 2 1 15,3 1 3-15,-3-3 1 0,0 2 23 0,-1-3-23 16,2 1-2-16,-1-1 4 16,0-4 0-16,0 1 2 0,0-4 0 0,1 1 0 15,1-2-2-15,0 0 1 16,-1-1 3-16,-1 2 3 0,1 1 8 0,0 0 2 15,-2 2-2-15,1 2 5 16,-1 2 4-16,0 1 1 0,0 0-3 16,0 4-10-16,0 1 0 15,0-3-6-15,0 4 2 0,0 0-4 0,0 0-4 0,0 10-8 16,0 4-3-16,0 13-1 0,0 6 7 16,0 8-1-16,-1 8 1 0,-4 0-1 15,-2 7-2-15,3-1-2 16,-1-3 1-16,-1 4 2 0,1-8 0 0,2-1-2 15,0-1 0-15,1-6-1 0,2-6 0 16,-1-4-2-16,1-6 0 0,0-4 1 16,0-7-1-16,2-4 1 0,-1-3-2 15,0-5 1-15,-1-1 0 0,0-4-1 16,2-9 1-16,-1-10 0 0,-1-7-6 16,0-4-5-16,-1-3-7 0,-2 1-6 15,-2 0-7-15,0 5-3 0,2 3-5 16,0 4-25-16,1 3-8 0,-2 2-55 15,1 3-32-15</inkml:trace>
  <inkml:trace contextRef="#ctx0" brushRef="#br0" timeOffset="216070.3829">21955 9906 309 0,'0'0'18'0,"0"0"26"16,0 0 16-16,0 0-9 0,0 0 5 16,0 0-5-16,0 0-19 0,0 0-13 15,-3-7-10-15,1 31-7 0,2 9 11 16,-2 6 3-16,1 7-7 0,-3-1-2 15,2 4-3-15,-3 2-2 0,0-3 0 0,2 0-1 16,0-2 0-16,-3-4-1 0,2-1 0 16,2-3 0-16,0-5 0 0,1 0-9 15,1-5-12-15,0-3-11 16,0-5-14-16,0-3-24 0,1-5-18 16,2-3-80-16</inkml:trace>
  <inkml:trace contextRef="#ctx0" brushRef="#br0" timeOffset="216716.5362">22446 10062 262 0,'0'0'89'0,"0"0"-57"16,0 0 12-16,0 0 5 0,0 0-5 16,0 0-5-16,0 0-4 0,0 0-17 15,-68-21-3-15,52 26 2 0,-4 3 3 16,1 3-1-16,-1 4-1 0,-2 5-1 16,3 1-3-16,-2 1 0 0,4 4 1 15,7-1-3-15,0 4-3 0,8-3-2 16,1 1-2-16,1-4-1 0,3 0-3 15,7-3-1-15,1-1 2 0,5-4-1 16,4-1 0-16,0-4-1 0,1-4 1 16,1 0 0-16,2-5 0 0,2-1-1 15,-4 0 0-15,-5 0-3 16,-1-4-16-16,-4-2-5 0,0-1 2 0,-1 1-5 0,-1-2-15 16,-5 1-8-16,0 0-26 0,0 2-22 15,-1-1-54-15,-3 3-92 0</inkml:trace>
  <inkml:trace contextRef="#ctx0" brushRef="#br0" timeOffset="216998.2116">22577 10352 125 0,'0'0'19'16,"0"0"-15"-16,0 0-3 0,0 0 0 15,0 0-1-15,0 0-3 0,0 0-20 16,0 0-37-16</inkml:trace>
  <inkml:trace contextRef="#ctx0" brushRef="#br0" timeOffset="217378.6413">22577 10352 321 0,'53'-50'36'0,"-53"50"6"0,-2 0 14 16,2 0-2-16,0 0-12 0,0 3-8 15,-1 6-21-15,-3 5-7 0,0 3 14 0,1 4 5 16,2 1-4-16,-2 3-4 0,-1 2-7 16,2-2-2-16,-4 1 0 0,4-4-2 15,0-1-2-15,2-4-1 0,0-3-2 16,0-3 1-16,0-3-2 0,0-1 0 16,0-4 1-16,0-1 0 15,0 0-1-15,0-2-1 0,0 0 1 0,2-2-8 16,1-5-6-16,2-3-7 0,-1 0-21 15,-2-3-14-15,-2 2-35 0,3 0-54 16,-2 2-66-16</inkml:trace>
  <inkml:trace contextRef="#ctx0" brushRef="#br0" timeOffset="217796.8945">22712 10449 148 0,'0'0'73'15,"0"0"-48"-15,0 0 15 0,0 0-3 16,0 0 3-16,0 0 8 0,0 0-12 16,0 0-12-16,-2-7-6 0,-1 8-2 15,-3 2-6-15,0 0-2 0,1 1 0 16,-2 1 2-16,-2-1 0 0,1 0-5 15,-3 2-2-15,0 1-1 0,-1 0-1 16,1 2 0-16,0-2-1 0,-1-1 1 16,3 1-1-16,-3-3 0 0,7-2 1 15,-1 0-1-15,2 1 0 0,2-3 2 0,2 0-2 16,0 1 6-16,1 1 3 16,7-1 1-16,-3 1 0 0,6 2 0 15,-1 0 2-15,2-1-2 0,0 2-1 0,2-3 0 16,1 2-1-16,-1 0-3 15,-3 0-4-15,3-1 0 0,-7 1 0 0,5-1-1 16,-5-3 0 0,2 0-5-16,0 0-12 0,-3 0-12 0,5-4-25 0,-5-3-23 15,4-2-56-15,-3-1-72 0</inkml:trace>
  <inkml:trace contextRef="#ctx0" brushRef="#br0" timeOffset="218321.6621">22944 9933 157 0,'0'0'46'0,"0"0"-23"15,0 0 5-15,0 0 3 0,0 0-4 16,0 0 6-16,0 0 5 16,0 0-2-16,5-59-7 0,-5 59-5 0,0 0-4 15,0 0-6-15,0 1-6 16,0 9-6-16,1 3-1 0,1 6 11 0,-1 6 6 15,1 4-2-15,-2 6 0 0,0 2-4 16,0 0-5-16,0 5-1 0,0-5-2 16,0 1-2-16,-3-3 0 0,1-1-2 15,1-5 1-15,-1-3 0 0,0-1-2 16,1-5 1-16,1 1-14 0,0-4-29 0,0-7-22 16,0-1-54-16,0-4-44 15</inkml:trace>
  <inkml:trace contextRef="#ctx0" brushRef="#br0" timeOffset="218497.8774">23132 10403 553 0,'0'0'87'0,"0"0"-83"0,0 0-1 15,0 0 0-15,0 0-1 0,0 0-2 16,0 0-4-16,0 0-113 0,0 0-196 15</inkml:trace>
  <inkml:trace contextRef="#ctx0" brushRef="#br0" timeOffset="220666.9698">22787 13580 18 0,'0'0'5'16,"0"0"-2"-16,0 0 12 0,0 0 6 16,0 0-1-16,0 0 2 0,0 0-16 15,3-6-4-15,-1 6 4 16,-2 0 5-16,0 0-2 0,0 0 1 0,0 0 2 15,0 0 4-15,0 2-4 0,0-2 1 16,1 1-3-16,-1-1-8 16,0 1-1-16,0 0 1 0,0 0 0 0,0 1-2 15,0 0 0-15,0-2 0 0,0 0-3 16,0 2-5-16,0-2 4 0,0 0 2 16,-1 1-1-16,-1-1 3 0,1 2 0 15,0 0 0-15,1-2 1 0,0 3 0 16,0-3-1-16,0 0 1 0,0 0 1 15,0 0 3-15,0 0 8 0,0 0 0 16,0 0 11-16,2 0 7 0,0-1 6 0,0-1 0 16,3 0 0-16,1-3-3 0,-2 0-6 15,1 0-6-15,2 2 1 0,-2-3-5 16,-2 4-3-16,0-1 1 0,1 0 2 16,-1 1-3-16,-3 1-5 0,1 1 2 15,-1 0-2-15,0 0 0 0,0 0-1 16,0-1-2-16,0 1 0 0,0 0-3 15,0 0-1-15,0 5 3 0,-1 2-4 16,-4 7 2-16,0 3 5 0,1 2-2 16,-5 2-1-16,1 2-2 0,-1 2 0 15,-1-1 3-15,0 2-2 0,1 1-3 16,-1-5 1-16,0 4 0 0,0-3 0 16,2-3-2-16,2 2 1 0,-3-7 1 15,5-2-2-15,0-1-1 16,0-2 1-16,0-3 0 0,1-4 0 15,1 1-1-15,1-3 0 0,1-1 0 0,0 1 1 16,0-1-1-16,0 0 2 0,0-2 1 16,0-5 2-16,1-2-4 0,4-5-1 0,1 1 2 15,0-3-2-15,4-2 0 0,0-1 0 16,1 0 0-16,1-3 0 16,0 4-1-16,3-3 1 0,-4 1-3 0,3-1-5 15,0 2-1-15,-4-2 2 16,3 1 1-16,-5 2 1 0,4-1-2 15,-6 1 4-15,0 1 1 0,1 2 1 16,-4-1 0-16,1 5 1 0,-3 2 0 0,0 1 0 16,3 1 0-16,-4 3 0 15,0 1 0-15,0 1 0 0,0 2 0 0,1 0 0 16,-1 0 0-16,0 0 0 0,0 6-4 16,-4 4-1-16,1 1 4 0,-2 3 1 15,0 5 0-15,-4 0 2 0,2 1-2 16,-4 5 0-16,2-2 0 15,-3 4 1-15,4-1 2 0,-5-1-3 0,4 2 2 16,-2-3 1-16,2 1 0 0,-2-3-2 16,4-3 1-16,-2 1 0 0,2-4 0 15,2-1-2-15,-2 0 0 0,3-4 1 16,2-3-1-16,-1-1 0 0,3-4 0 0,0 0 1 16,0-3-1-16,0 0-1 0,0 0 1 15,0-3 3-15,0-4 2 0,0-7-2 16,0-3-3-16,3-1 1 0,3-5-1 15,2-4 0-15,0-1 0 0,4-1 0 16,-2 0 0-16,3 1-2 16,0 2 2-16,0-1-5 0,2 4-3 0,0 1 0 15,-1 1-1-15,-3 2 0 0,0-1 1 16,-4 4 3-16,-2 0 1 0,2 2 1 16,-3 2 1-16,-2 5 2 0,-2 2-1 15,1 1 1-15,-1 3 0 0,0 1 0 16,0 0 0-16,0 0 0 0,0 6-6 0,-1 4 1 15,-4 6 5-15,-3 0 1 0,2 5-1 16,-7 3 0-16,5 2 0 16,-7 5 0-16,1 2-8 0,1 4-16 0,-2-2-17 15,-3 2-28-15,0 1-53 16,3-5-36-16</inkml:trace>
  <inkml:trace contextRef="#ctx0" brushRef="#br0" timeOffset="222138.4457">22776 14321 99 0,'0'0'174'0,"0"0"-132"0,0 0-4 16,-1 0 22-16,1 0-17 0,0 0-11 15,0 0-5-15,4 0-11 0,-1 0-2 16,-1 0 6-16,3-2 4 0,-1 2-6 16,4-2-5-16,-1-1-4 15,-1-2-3-15,2 2-3 0,-3-2-1 0,2 1 0 16,1 1-1-16,-3 1-1 0,-1-2 2 15,4 0-2-15,-3 2 0 0,-2-5 1 16,1 1 0-16,0 1 0 0,-1-1-1 16,0-3 0-16,-1 1 1 0,1 0 1 15,-3-1-2-15,1-1 0 0,1 0 1 16,-2-1-1-16,0 1 1 0,0-1-1 16,0 1 0-16,0 0 1 0,0 0-1 15,-1 3 1-15,-1-1 0 0,-1 3 1 16,0 0 0-16,-4 1 3 0,5 3-1 15,-3-1 1-15,1 0-3 0,1 2 0 16,-5-2 0-16,4 2-1 0,-1 0-1 16,-4 3 1-16,3 3 1 0,0 1-2 0,-3 5 1 15,3 1 2-15,-1 1 2 0,0 4-2 16,-1 1-1-16,1 6 5 16,2-1 1-16,-1 5-3 0,2 2-1 0,-4 1 1 15,5 3 2-15,1-2-2 0,1 0 1 16,1 2 2-16,0 0 1 0,0 0 0 15,0-2 1-15,1 0-1 0,-1-3-2 16,1 0-1-16,0 0-1 0,-1-3-1 0,0-3-1 16,0 2 0-16,0-4-1 15,-2-1 0-15,-2-5 1 16,-1 1-1-16,-1-4 0 0,1-2 0 0,-1 0 0 16,-4-3-2-16,7-3 1 0,-4 2 0 15,-2-3 0-15,5-2-1 0,-3-1 0 16,0-1-5-16,2 0-8 0,-1-1-10 15,0-7-7-15,-2-2-3 0,3-3-18 16,-2 0-15-16,0-2-38 0,2 0-71 0,-4 3-148 16</inkml:trace>
  <inkml:trace contextRef="#ctx0" brushRef="#br0" timeOffset="222382.1173">22584 14644 420 0,'0'0'77'16,"0"0"-37"-16,0 0 10 0,0 0-13 0,0 0-10 16,0 0 1-16,0 0-10 15,67-20-9-15,-47 17-2 0,-1-1-1 16,1 2-1-16,-1-1-5 0,1 0 2 0,-1 0-2 16,0 1 1-16,-1 2-1 15,-2-2-9-15,-3 2-15 0,1 0-13 16,-2 0-12-16,-2 0-23 15,-3 0-14-15,-1 2-37 0,-3 2-8 0</inkml:trace>
  <inkml:trace contextRef="#ctx0" brushRef="#br0" timeOffset="223009.7902">22972 14773 334 0,'0'0'62'0,"0"0"-17"16,0 0 21-16,0 0-12 0,0 0-14 16,0 0-9-16,0 0-9 0,0 0-6 15,-19-15-6-15,15 23-8 0,-1 4 1 0,0 0 1 16,-1 0 0-16,3 4 3 16,0-1 1-16,2 0-1 0,0-2-3 0,1 0-2 15,0 0 1-15,0-4 0 0,3 0-3 16,2-3 1-16,4-2-1 0,-2-1 1 15,8-3 0-15,-3 0 0 0,0-3 0 16,4-6 0-16,0-1-1 0,-3-3 0 31,0-3 0-31,-4 0-1 0,-1 0-1 0,-5-3 1 0,-1 0 1 0,-2-1 0 16,-2-2 0-16,-3 5 0 0,-6 1 0 16,3 5 0-16,-1 2 0 0,-2 8-1 15,-1 1 1-15,1 1-1 0,-3 8 0 16,0 3-3-16,1 1-13 0,-1 5-8 15,0 3-10-15,5 1-16 0,-1 4-38 0,4-2-52 16,1-4-104-16</inkml:trace>
  <inkml:trace contextRef="#ctx0" brushRef="#br0" timeOffset="223800.0171">22671 15508 333 0,'0'0'51'0,"0"0"-11"0,0 0 18 16,0 0-4-16,0 0-9 15,0 0-12-15,0 0-10 0,0 0-18 0,-1-3-3 16,-4 20 1-16,-1 5 3 0,1 3 1 16,0 1-2-16,0 3-1 15,-2-3-3-15,2 3 0 0,-1-3-1 0,-1 0 0 16,5-4 1-16,1-2 0 15,1-3-1-15,1-3-1 0,6-4-3 0,2-5-13 16,1-5-6-16,3 0 1 0,2-5 1 16,1-8 6-16,0-1-3 15,-3-4-6-15,3 3-1 0,-3-1 8 0,-2 3 8 16,-1 2 4-16,-5 1 5 0,-1 4 0 16,-2 2 0-16,0 1 5 0,-2 3 4 15,0 0 6-15,2 0 3 0,-2 3-5 16,0 5-8-16,0 4 1 0,2-1 3 15,2 4-3-15,1-2-3 0,2 0-1 16,2 4-2-16,-2-6 2 0,5 2 0 16,0-3-2-16,2-3 0 0,2-1 2 15,-4-3-1-15,-2-3 0 0,-1 0 0 16,0-7 1-16,-4-2 1 0,2-1 6 16,-3-3 3-16,-1-2 3 0,0-1 1 15,-2-5-3-15,-1-1-2 0,0-3 1 0,-1-2-2 16,-3-2-3-16,-2 0-3 0,-5 0-3 15,4 7 0-15,-4 3-1 0,5 10 0 16,1 7 1-16,-3 2-1 0,5 7-2 16,-2 5-2-16,1 5-13 0,2 0-8 15,1 2-19-15,1 4-29 0,0-6-49 16,4 1-99-16</inkml:trace>
  <inkml:trace contextRef="#ctx0" brushRef="#br0" timeOffset="224157.5321">23003 15998 222 0,'0'0'81'0,"0"0"-78"16,0 0 10-16,-4 62 19 0,5-53-5 0,3 0 2 15,1 0-14-15,3-2-8 16,0-1-4-16,0-3 2 0,1-1 1 16,-1-2 2-16,6 0-1 0,-1-2-3 15,0-6 0-15,1-1 0 0,1-2-3 0,-3-4 1 16,0 1 0-16,-3-2 1 16,-2 0-2-16,-6 0 2 0,-1 4 5 0,-1 1 7 15,-6 3 11-15,-5 2 6 0,-4 2-7 16,-3 4-14-16,0 0-6 15,-3 1 0-15,0 5-4 0,1 0 0 0,2 2-1 16,0 0 0-16,1-2-1 0,6-1-17 16,4-1-36-16,6-2-21 15,2-2-73-15</inkml:trace>
  <inkml:trace contextRef="#ctx0" brushRef="#br0" timeOffset="225294.2453">23867 13695 166 0,'0'0'0'0,"0"0"93"0,0 0-52 16,0 0 2-16,0 0 10 0,0 0-10 0,0 0-2 16,-6-25-5-16,5 25-10 0,-2 0-7 15,-3 6-4-15,1 3-6 0,1 6 5 16,-7-1 3-16,2 3-6 16,-2 1-1-16,1 2-4 0,-1-1-2 0,4-3-1 15,2 1-2-15,-2-6 0 0,4-2 0 16,2-5 0-16,-1-2 0 0,2-1-1 15,0-1 1-15,0-6 4 0,1-2 8 16,3-6 3-16,3-2-11 0,0-5-2 16,4-1 0-16,0-4-1 0,1 0 1 15,2 0 1-15,-1 0-3 0,3 1 0 16,-4 4-1-16,-2 1 2 0,2 6-2 16,-6 5 0-16,1 4 0 0,-6 5 0 15,0 0 0-15,-1 0-1 0,0 4-1 16,0 5 2-16,-4 4 0 0,-3 1 0 15,-3 4 3-15,2-3-3 0,-3 6 1 16,2-2-1-16,-2 0 1 0,3 0-1 16,0-4 0-16,1 1 0 0,2-3 1 15,0-4-1-15,3-1 0 0,-2-2 0 16,4-4 0-16,0-1 0 0,0 0 0 16,0-1-1-16,0 0 1 0,0-3 0 0,0-5 0 15,5-2 0-15,0-5 0 16,0 0 0-16,3-5 0 0,0-6-1 15,1 2 1-15,6-2-1 0,-4 3-3 16,0 6-9-16,-1 8-1 0,-4 4-1 0,0 5-6 16,0 0-2-16,-1 7-4 0,-4 4 0 15,-1 8-3-15,0 4-21 0,-5 1-38 16,-2 0-69-16</inkml:trace>
  <inkml:trace contextRef="#ctx0" brushRef="#br0" timeOffset="226030.0099">23777 14268 358 0,'0'0'63'0,"0"0"-11"16,0 0 4-16,0 0-13 15,0 0-14-15,0 0-5 0,0 0-5 0,45-17-8 16,-32 15-2-16,0-2-1 0,0-1-3 16,1 1-3-16,-3-3-1 15,1 2-1-15,-4-2 1 0,0-1-1 0,-5 2 1 16,0-4-1-16,-3 2 1 15,0-1-1-15,-4 0 1 0,-3 2-2 16,-2-1 2-16,2 4-1 0,-4 3 0 0,-1 1-1 16,-1 3 1-16,-2 7 1 0,0 4-1 15,3 6 2-15,0 5 3 0,2 3 2 16,5 3-2-16,2 5 3 0,3-2-2 16,2 3 0-16,4 1-1 0,4 3 0 15,-2-2 0-15,3 1 1 0,-2-5-2 16,-1-1 1-16,-3-5-2 0,-1-1 0 15,-3-5-3-15,-1-3 0 0,0-5 1 16,0-4-1-16,-1-4-4 0,-7-3-9 16,0-2-8-16,-2-2-21 0,-2-2-26 15,0-9-35-15,-3-5-78 0</inkml:trace>
  <inkml:trace contextRef="#ctx0" brushRef="#br0" timeOffset="226209.791">23705 14532 305 0,'0'0'101'0,"0"0"-38"16,0 0-8-16,0 0-2 0,0 0-15 16,0 0-4-16,0 0-3 0,0 0-18 15,66-16-9-15,-52 13-3 0,4 2 0 16,1-4-1-16,1 1 0 0,2 2-30 16,0-3-26-16,0 3-47 0,-2-3-61 15</inkml:trace>
  <inkml:trace contextRef="#ctx0" brushRef="#br0" timeOffset="227482.5628">23517 14351 209 0,'0'0'39'0,"0"0"4"0,0 0 3 0,0 0 21 16,8-61-12-16,-2 51-8 0,2-1 2 16,2 2-16-16,2 0-6 0,1 2-4 15,3 1-1-15,4 1 0 0,0 0-4 16,4 3 1-16,-2 2-4 0,-4 0-5 16,0 8-2-16,-6 3-3 0,-3 10-5 15,-3 1 2-15,-6 9-2 0,0 1 1 16,-11 2-1-16,-4 1 1 0,-3 0-1 15,-3-1 1-15,1-3 0 0,-4-1-1 16,4-4 0-16,1-4 0 0,2-3-1 16,5-5 1-16,-1-4 1 0,5-3-1 15,1-2 0-15,3-3-1 16,2-2-1-16,-2-5-4 0,2-4-3 16,-1-3 1-16,2-3-1 0,1-1 4 0,0-3-1 15,0 5 3-15,4-1-1 0,1 2 3 16,-2 5 0-16,1 3-1 0,0 5 2 15,3 0-2-15,-1 3-2 0,1 4 3 16,3 4 1-16,0 4-1 0,1-1 1 16,1 3 0-16,0 4 0 0,2-2 1 15,-1 3-1-15,1-2 0 0,1-2 0 0,0 0 0 16,-1-4 0-16,-1-2 0 0,0-2 0 16,4-1-8-16,2-3-23 0,-3-2 2 0,1-1-14 15,1-2-31-15,0-1-20 16,2-1-71-16</inkml:trace>
  <inkml:trace contextRef="#ctx0" brushRef="#br0" timeOffset="227810.9339">24045 14745 203 0,'0'0'156'0,"0"0"-123"16,0 0 7-16,0 0 20 0,0 0-19 15,0 0-9-15,0 0-5 0,0 0-15 16,-40 12-5-16,38-3-1 0,1 0-1 16,1 2 0-16,-2-3 0 0,2 2-3 15,0-3 0-15,4 3-2 0,2-3 2 16,1-3-1-16,1 1 0 0,1-5 0 16,2 0 1-16,3-3 0 0,-2-3-1 15,-1-4-1-15,-1-2 1 0,-3-1 0 16,-2 1 0-16,-1-5-1 0,-4 0 1 15,0 1 0-15,-5-3 0 16,-2 3 0-16,-7 3 0 0,2 1-1 0,-4 7 0 16,-1 2-1-16,1 3 1 0,-1 7-2 15,0 6-1-15,3 0-8 0,2 3-10 16,4 1-17-16,0 1-35 0,5-1-46 0,0-1-87 16</inkml:trace>
  <inkml:trace contextRef="#ctx0" brushRef="#br0" timeOffset="228630.7562">23666 15549 383 0,'0'0'46'0,"0"0"-10"0,3-72 10 15,2 57-3-15,6 4-8 16,-3 1-11-16,5 3-6 0,1 4-9 15,-2 1-2-15,2 2 3 0,2 0 5 0,-2 8-3 16,-6 4-3-16,-2 5-2 16,-4 5-2-16,-2 5-1 0,-7 3-2 15,-6 2-1-15,1 1 1 0,-9-2-1 16,0 0-1-16,1-3 0 0,-5-1 0 16,3-1 0-16,3-8-1 0,2 1 1 15,3-5 0-15,2-4 0 0,7-5 0 0,-1-3 0 16,6-2 1-16,0 0 0 15,0-9-1-15,5 1-3 0,-2-6-1 16,1-2 1-16,1 1 1 0,1 0 2 0,0 5 0 16,-1 0 0-16,2 3 0 15,0 4-1-15,-5 0 1 0,4 3 0 0,0 0-1 16,0 6 1-16,4 3 1 0,0-1 0 16,-2 5-1-16,3-3 0 0,-2 1 0 15,3 2 0-15,-1-4 0 0,1 0-11 16,-1-4-24-16,0-1 4 0,4-1-9 0,-3-3-31 15,0-3-13-15,3-4-57 0,-3-1-42 16</inkml:trace>
  <inkml:trace contextRef="#ctx0" brushRef="#br0" timeOffset="229063.1774">23962 15582 196 0,'0'0'179'0,"0"0"-118"0,0 0-13 0,0 0-7 16,0 0-1-16,0 0-4 0,0 0-13 15,-40 59-9-15,35-40-7 0,-2-1 0 16,6-1-2-16,-2-2-2 0,3 0-3 16,0-2 0-16,0-6 1 0,3 1-1 15,0-6-1-15,2 0-3 0,1-2-3 16,1-3-3-16,2-2-2 0,0-4-1 16,3-2 1-16,-3-1 7 0,0-1 2 15,1 3 3-15,0 0 1 0,-2 2-1 16,2 0 1-16,-4 1-1 0,2 5 2 15,-2-1 1-15,-1 3-1 0,-1 1 2 16,1 3-2-16,1 7-2 0,1-4 1 0,0 4 0 16,-1-4 1-16,3 3-2 15,-1-1 0-15,-1-3 1 0,2 0 0 0,-2-3-1 16,1-1 0-16,-2-2 1 16,-1 0 3-16,-1-2 0 0,0-3 0 0,0-3 2 15,-1-1 0-15,0-4 2 16,-2 1 4-16,-1-4 3 0,0-4 1 0,0 3-3 15,0-3-2-15,0-2-2 0,-4 2-2 16,-2 0-5-16,3 5-1 0,-1 3 0 16,2 7 0-16,-1 5-1 0,1 1-1 15,-1 8-8-15,0 5-17 0,-1 5-14 16,2 0-1-16,0 0-28 0,2 2-32 0,0-4-93 16</inkml:trace>
  <inkml:trace contextRef="#ctx0" brushRef="#br0" timeOffset="229378.3459">24232 15817 417 0,'0'0'78'16,"0"0"-73"-16,0 0 0 0,0 0 32 16,-22 63 6-16,22-52-14 0,4 0-16 15,3 1-9-15,2-2-1 0,-2-1-1 16,3 0-2-16,-4 0 0 0,5-5 1 0,-4-2 0 15,2-2-1-15,1 0 0 16,-2-2 0-16,2-4 1 0,-3-6-1 16,1 1 0-16,-1-2 1 0,-5-2 0 15,2-5-1-15,-3-1 3 0,-1-2 9 16,0-2 9-16,-2 1-8 0,-3 3-5 16,-1 2-5-16,-1 7-1 0,0 5-1 15,1 1 0-15,-2 6 0 0,0 1-1 16,-4 4-1-16,0 4-1 0,-3 0-22 0,0 2-8 15,0 0-15-15,1-2-42 0,3-2-76 16</inkml:trace>
  <inkml:trace contextRef="#ctx0" brushRef="#br0" timeOffset="230249.6864">24903 13700 120 0,'0'0'16'15,"0"0"-11"-15,0 0 34 0,0 0 40 0,0 0-30 16,0 0-6-16,15-65 4 16,-7 54-3-16,-3 2 0 0,0-1-5 15,-2 1 6-15,0 4-7 0,-1 3-6 0,-2-1 3 16,0 3-1-16,-4 5-9 0,-2 10-17 16,-7 11-5-16,-3 6-1 0,0 6-2 15,-2 2 1-15,-1 0-1 0,5 1 0 16,-3-5-20-16,3 2-25 15,3-5-18-15,0-2-48 0,5-8-71 0</inkml:trace>
  <inkml:trace contextRef="#ctx0" brushRef="#br0" timeOffset="230789.7145">24763 14183 348 0,'0'0'71'0,"0"0"-23"16,0 0 0-16,0 0-5 0,0 0-19 15,0 0-12-15,0 0-5 0,0 0-2 16,64-45-4-16,-47 44 0 0,0-1-1 16,-1 2 1-16,-5 0-1 0,-3 3 0 15,-4 6 0-15,-3-1 0 0,-1 4-3 16,-5 2-4-16,-2-1 0 0,-5 3 1 16,0-1-2-16,-2 0 3 0,1-3 3 15,2 2 0-15,2-5-2 0,2-1 2 16,5-1 2-16,-1-3 0 0,3-1-1 15,0-1 1-15,0-1-1 0,6 0-4 16,-2-1 4-16,1 0 1 0,2 2 1 0,-2-2-1 16,4 1 0-1,-3 3 1-15,3 4-1 0,2 0 0 0,-2 3 1 0,3 0 0 16,-5-1 1-16,2 2 4 16,-2 2-1-16,-4-2 0 0,-2 2 1 0,-1-2 0 15,-5 2 3-15,-3 0 3 16,-3 0 0-16,-3-1 1 0,-3-1-3 0,0-2-2 15,-3-2-3-15,2-2-3 0,1-2-1 16,2-1 1-16,6-2-2 0,2-1-3 16,3-4-15-16,4-1-14 0,1-6-22 15,9 1-27-15,2-6-53 0,0 2-77 16</inkml:trace>
  <inkml:trace contextRef="#ctx0" brushRef="#br0" timeOffset="231131.051">25054 14293 200 0,'0'0'155'0,"0"0"-111"0,0 0 2 16,0 0 10-16,0 0-21 0,0 0-13 15,0 0-6-15,0 0-8 0,37-53-2 16,-30 46-4-16,0-1 0 0,2-1 0 16,-1-1-2-16,0-4 0 0,-1 1 0 15,-1 0 0-15,-1 0-4 0,-3 1 2 16,-2 2 2-16,0 3 1 15,-4 4-1-15,-4 3 0 0,0 0 5 0,-5 8 4 16,1 6-3-16,-1 9 3 0,1 5 2 0,1 6 2 16,1 5-1-16,4 1 0 15,1 4-3-15,2 2-1 0,3-1-5 0,0 4-2 16,4-6 1-16,0 2 0 0,2-7 0 16,-3-3-1-16,1-3 0 15,-4-5 0-15,0-3-1 0,0-5-1 0,-5-5-11 16,-1-6-17-16,-1-6-7 0,-2-2-19 15,3-7-13-15,-2-10-10 0,0-1-60 16,2 0-21-16</inkml:trace>
  <inkml:trace contextRef="#ctx0" brushRef="#br0" timeOffset="231446.9193">25012 14593 104 0,'0'0'141'16,"0"0"-121"-16,0 0 4 0,60-30 23 16,-40 30-3-16,-4-1-1 0,0 1-15 15,-2 3-14-15,-2 1-9 0,3 1-2 0,-6-1 0 16,-1 2-3-16,-1-3 1 15,-3 5 0-15,0-2-1 0,-2-2 1 0,-1 5-1 16,-1-2 1-16,0 2-1 0,0 2 1 16,0 1 1-16,0-1-1 0,0 1 4 15,2-1 3-15,3-2 0 0,1 0 0 16,5 0-1-16,0-3 3 0,2-1 0 16,3-2-4-16,0-3 1 15,-2 0-2-15,1-4-1 0,-1-6 3 16,-5-1-3-16,0 0-2 0,-4-2 0 15,-5-3 7-15,0-2 7 0,0-1 0 0,-3 1-6 16,-4-1-4-16,-3 2-4 0,0 7-1 16,1 3 1-16,-4 7-2 0,1 0-1 15,-2 11-4-15,-5 3-25 0,1 4-18 16,-3 3-16-16,0 1-56 0,3 0-95 16</inkml:trace>
  <inkml:trace contextRef="#ctx0" brushRef="#br0" timeOffset="232154.4422">24916 15393 64 0,'0'0'155'15,"0"0"-107"-15,0 0 5 0,0 0 29 16,0 0-15-16,0 0-12 0,0 0-6 16,0 0-10-16,-21-6-7 0,27-1-13 15,8 3-9-15,-1 0-4 0,4-3-1 16,3 3-2-16,-3 2-2 0,0 2 0 15,-2 0-1-15,-3 6 0 0,-5 3 0 16,-2 2 0-16,-4 2-1 0,-1 2-1 16,-5 3 1-16,-6 0 0 0,-1 1 1 15,-5 0-1-15,-1 0 1 16,1-2 0-16,-2-2 0 0,5-2 0 0,2-4 1 16,2-2-1-16,5 1 0 0,2-8 0 0,3 3 1 15,2-1-1-15,5-2-2 0,5 2 2 16,3-2 0-16,-2 0 1 0,3 0-1 15,-2 0-1-15,1 0 1 0,-2 2 0 16,-1 3-1-16,0 3 1 0,-5-1-1 16,1 7 1-16,-5-4-1 0,-1 3 1 15,-2 3 0-15,0-1 0 0,-4-1 0 16,-5 0 0-16,1 0 0 0,-4-2 1 16,-3-2-1-16,-1-1 1 0,-2-3 0 15,0-2 0-15,0 1 0 0,3-1 1 16,1-2-1-16,2-1-1 0,3-1 0 15,4 0 0-15,1 0 0 0,4 0-1 16,0-3-10-16,0 0-11 0,6-1-19 0,2 0-30 16,4 1-5-16,3-2-46 0,-1 0-17 15</inkml:trace>
  <inkml:trace contextRef="#ctx0" brushRef="#br0" timeOffset="232624.1552">25138 15624 173 0,'0'0'207'0,"0"0"-139"0,0 0-13 16,0 0 21-16,0 0-34 0,0 0-15 16,0 0-5-16,0 0-13 0,12-6-4 15,-16 19 4-15,-1 3-3 0,0 1-2 16,1-2 1-16,3 0-5 0,0 1 1 16,-1-2 0-16,2-2 0 0,0-1-1 15,3-3 0-15,3 1 0 0,1-5-1 16,-1-1-6-16,5-3-1 0,-1-2-3 15,1-3-3-15,-1-6 4 0,0 0 3 0,-2-3 6 16,1-2 1-16,-1 4-1 16,0-2 1-16,-1 4 0 0,-1 3 0 15,-2 2 0-15,-1 3 0 0,1 1 0 0,0 1 0 16,-2 1-2-16,-1 4 2 0,1 5 0 16,0-2 1-16,0 1 0 0,1 2 0 15,1-1-1-15,2 1 1 0,-3-2-1 16,5-2 0-16,0-2 1 15,-2-3-1-15,4-1 0 0,-3-1 1 0,2 0 1 16,-2-3 1-16,-2-4 1 0,1-2 2 16,2-2 3-16,-5-4 1 0,2 0 1 15,-1-3 1-15,-1-1 0 0,-1-1-3 16,-2 1 1-16,0-1-3 0,-2 5-2 16,-2 7-4-16,-1 2 2 0,1 6-2 0,-2 0-1 15,-1 7 0-15,2 2-1 0,-3 3-1 16,4 3-13-16,0-2-14 0,1 1-12 15,3-1-16-15,0-1-39 16,7 0-42-16,-1-5-78 0</inkml:trace>
  <inkml:trace contextRef="#ctx0" brushRef="#br0" timeOffset="232929.8648">25436 15738 323 0,'0'0'66'0,"0"0"-42"0,0 0 22 16,0 0 8-16,0 0-6 0,-15 61-18 0,15-49-8 15,4-1-11-15,2 0-2 0,3 0 2 16,-2-1-2-16,5 0 1 16,-2-4-3-16,1-3-3 0,0-2 1 0,0-1-4 15,1 0 1-15,-1-6-1 16,0-1 0-16,-2 0 0 0,-3-4 0 0,-1 2 0 16,-5-3 1-16,0 1-2 0,0-3 4 15,-9 0 1-15,2 0 10 16,-5 2-5-16,-1 2-3 0,1 5-3 0,0 3-3 15,1 2-1-15,-2 0 1 0,2 7-1 16,1 0 0-16,3 2-3 0,2 1-16 16,0 0-16-16,4-1-11 0,1 0-39 15,0-4-34-15,3 0-83 0</inkml:trace>
  <inkml:trace contextRef="#ctx0" brushRef="#br0" timeOffset="233039.8706">25616 15815 442 0,'0'0'111'0,"0"0"-100"0,0 0-8 0,0 0-1 16,0 0-2-16,0 0 0 0,0 0-12 15,0 0-87-15,0 0-121 0</inkml:trace>
  <inkml:trace contextRef="#ctx0" brushRef="#br0" timeOffset="233657.5038">26554 14155 275 0,'0'0'306'16,"0"0"-260"-16,0 0-23 0,0 0 27 15,0 0-12-15,0 0-16 0,0 0-9 0,-4-20-10 16,11 14-3-16,1 3-1 16,1-1-13-16,1 3-21 0,-2 0-35 0,2-4-67 15,-1 0-149-15</inkml:trace>
  <inkml:trace contextRef="#ctx0" brushRef="#br0" timeOffset="233851.2073">27184 14046 402 0,'0'0'11'0,"0"0"-10"15,0 0-1-15,0 0 8 0,0 0-8 16,0 0-26-16,0 0-55 0,65 10-85 15</inkml:trace>
  <inkml:trace contextRef="#ctx0" brushRef="#br0" timeOffset="234059.2753">28043 13973 182 0,'0'0'407'0,"0"0"-394"0,0 0-4 16,0 0 3-16,0 0 8 0,0 0-7 15,0 0-9-15,60-1-4 0,-46 1-19 16,1 0-36-16,-2 0-64 0,4 0-104 0</inkml:trace>
  <inkml:trace contextRef="#ctx0" brushRef="#br0" timeOffset="234237.2389">28944 13885 528 0,'0'0'117'16,"0"0"-117"-16,0 0-2 0,69-9-1 15,-60 9 3-15,-1 0 0 0,-4 2-3 16,-4 0-98-16,0 0-116 0</inkml:trace>
  <inkml:trace contextRef="#ctx0" brushRef="#br0" timeOffset="235107.5723">21174 13638 101 0,'0'0'81'16,"0"0"-2"-16,0 0-27 0,0 0-2 0,0 0 8 15,0 0-3-15,0 0-5 0,0 0-9 16,11-54-12-16,-10 52-8 0,2-1-1 16,0 3-4-16,-3 0 4 0,0 0-4 15,0 7-5-15,0 3-3 0,-6 6 8 16,-6 5 1-16,-1 5-6 0,-5 0-7 16,0 1-1-16,1 1-2 0,-3-2-1 15,2-2 1-15,-1 1-2 0,0-7 1 16,1 1-25-16,-2-3-17 0,2-3-36 0,-1-5-94 15</inkml:trace>
  <inkml:trace contextRef="#ctx0" brushRef="#br0" timeOffset="235841.198">20426 14537 440 0,'0'0'70'0,"0"0"-36"0,0 0 3 16,0 0-5-16,64-9-4 0,-42 8-3 15,3-2-10-15,0 3-9 0,1-1-4 16,2-3 0-16,-4 1-2 0,2-2-1 0,2 1-34 16,-5-5-22-16,2 2-46 0,-2 0-75 15</inkml:trace>
  <inkml:trace contextRef="#ctx0" brushRef="#br0" timeOffset="236175.5353">20918 14367 371 0,'0'0'97'0,"0"0"-56"0,0 0 13 16,0 0-7-16,0 0-15 0,0 0-4 15,0 0-9-15,0 0-12 0,34-63-4 16,-29 58 0-16,2 0-1 0,-1 1-2 0,-4-2 1 15,2 0-1-15,-1-1 0 0,-2 0-7 16,-1-4-1-16,0 2 1 0,0-1 0 16,-1 0 0-16,-4 0-1 15,1 3 5-15,-1 2 2 0,-1 1-1 16,0 4 2-16,4 0-1 0,-3 0 0 0,-1 9 0 16,1 4 1-16,2 5 0 0,1 6 1 15,-2 4 1-15,0 7 3 16,3 2 1-16,0 2 0 0,1 2 0 0,-1 1-3 15,0-2-1-15,1 1-1 0,-3-2-1 16,1-5 1-16,0-2 1 16,-2-1-2-16,-3-4-5 0,1-4-14 0,3 0-20 15,-7-9-29-15,3-3-16 0,1-6-53 0,-3-3-4 16</inkml:trace>
  <inkml:trace contextRef="#ctx0" brushRef="#br0" timeOffset="236505.292">20848 14659 287 0,'0'0'16'0,"0"0"-3"0,0 0 24 0,0 0 7 16,0 0 5-16,68-37-14 0,-54 37-18 0,-4 0-14 15,2 0-1-15,0 4-1 0,-5 0-1 16,2 1-17-16,-1 1-13 0,-4 1-10 16,1 4-4-16,-1-1 15 15,-2 0 8-15,-2 2 13 0,0 0 7 0,0 2 1 16,-2-3 3-16,2 2 8 0,0-2 10 15,0 1 11-15,2-1 7 0,4-3-6 16,0-1-3-16,6 0 0 16,-1-4 1-16,7-2 1 0,0-1-6 0,3-4-7 15,1-5-2-15,-2 1-6 16,2-5 0-16,-8 0-3 0,-1 0-4 0,-7-1-1 16,0 1-1-16,-6-3 1 0,0 3 3 15,-7-1 1-15,-2 2-5 0,-6 1-1 0,-4 6 0 16,1 5-1-16,-4 3-2 15,1 8-10-15,-4 6-20 0,-5 2-25 16,5 4-50-16,-2-3-105 0</inkml:trace>
  <inkml:trace contextRef="#ctx0" brushRef="#br0" timeOffset="236916.7456">20506 15755 302 0,'0'0'127'0,"0"0"-83"16,0 0 7-16,0 0 17 0,0 0-29 15,0 0-10-15,0 0-1 0,0 0-13 16,36 11-3-16,-14-11-3 0,4-5-2 16,4-2-4-16,3 0-2 0,0-2-1 15,1 0-15-15,1-2-45 0,-7-2-49 0,-2 4-84 16</inkml:trace>
  <inkml:trace contextRef="#ctx0" brushRef="#br0" timeOffset="237589.0323">21098 15584 392 0,'0'0'67'0,"0"0"-26"0,0 0 10 16,0 0-4-16,0 0-11 0,0 0-12 15,0 0-14-15,0 0-2 0,-17 33-2 16,9-9-1-16,2 2 1 0,-3 1-2 16,0 0-1-16,6-1-2 0,-3-2 0 15,2-3-1-15,3-1 0 0,1-4 1 16,0-2-1-16,2-6 0 0,4-4-1 16,0 0-5-16,2-4-2 0,4 0 3 15,-2-2 4-15,4-7 0 0,2 1-2 16,3-6 1-16,-1 1 1 0,1 0 1 15,-2-1-1-15,-3 3 1 0,-4 1 0 16,-2 3 1-16,-3 3-1 0,-4 0 0 0,-1 4 1 16,0 0 0-16,0 4-1 0,0 3 0 15,0 2 1-15,0 4 0 0,2-2-1 16,1 0 1-16,2 0 0 0,4-3-1 16,-3-1 1-16,6-2-1 0,-5-3 0 15,3 1 1-15,0-3-1 0,-3 0 1 16,2-6 0-16,-4-5 0 0,-2-1 1 15,2-4 5-15,-1 0 9 0,-3-4-1 16,-1 1-1-16,0-1-3 0,-1 0-5 16,-7 3-4-16,2 1-1 0,0 6 0 15,-4 1 0-15,6 8-1 0,-1 1-2 16,-4 5-8-16,6 7-14 0,0 1-16 16,1 2-10-16,2 2-18 0,0 0-28 15,1-1-64-15,1-5-152 0</inkml:trace>
  <inkml:trace contextRef="#ctx0" brushRef="#br0" timeOffset="237860.9087">21433 15873 439 0,'0'0'27'0,"0"0"-15"0,0 0 28 16,0 0 4-16,0 0 0 0,14 60-21 15,-7-49-10-15,-3 0-10 0,1-2-1 16,1-3-2-16,4 2 1 0,-4-2 0 0,4-3 0 15,0 1-1-15,1-3 1 0,-3-1 0 16,3 0 0-16,-5-2-1 16,4-6 1-16,-2-1 0 0,-2-3 0 15,1 0 0-15,-3-5 0 0,-3 3 1 16,-1-2 6-16,-4 3 0 0,-6 1-4 0,-1 5 1 16,-2 3 3-16,-3 2-6 0,-2 1-2 15,-5 1 1-15,-4 0-1 0,-5 4-12 16,-1 1-19-16,1-1-20 0,-3-3-50 15,6-1-88-15</inkml:trace>
  <inkml:trace contextRef="#ctx0" brushRef="#br0" timeOffset="238420.8107">20314 13521 156 0,'0'0'166'0,"0"0"-73"0,0 0-35 16,0 0-1-16,0 0 2 0,0 0-25 15,0 0-11-15,0 0-3 0,-2 72-10 16,-7-44-6-16,-4 3-3 0,1 1 1 16,-3 2-2-16,-3 4-2 0,-3-6-62 15,0 5-80-15,2-8-156 0</inkml:trace>
  <inkml:trace contextRef="#ctx0" brushRef="#br0" timeOffset="239022.3151">19593 14408 188 0,'0'0'338'0,"0"0"-285"15,0 0-13-15,0 0 17 0,0 0-37 16,0 0-10-16,0 0-1 0,66-34-7 15,-45 26-1-15,2 1-1 0,2-1-25 16,3 1-41-16,-7-2-64 0,-1 2-108 16</inkml:trace>
  <inkml:trace contextRef="#ctx0" brushRef="#br0" timeOffset="239390.1697">19894 14119 431 0,'0'0'35'0,"0"0"-3"0,0 0 21 16,0 0-18-16,0 0-5 15,0 0 0-15,0 0-8 0,61-49-10 0,-51 52-1 16,-2 8-2-16,-4 5-6 0,-1 3 0 16,-3 9-1-16,-3-1 0 0,-3 5-1 15,-6 0 0-15,-1-1-1 0,1 0 0 16,-3-3 0-16,3-4 0 0,2 0-2 15,0-6 2-15,3-1 0 0,4-8 1 16,2-3 0-16,1-1-1 0,0-5 0 16,1 0 0-16,4 0 1 0,5-3 0 15,-1-4 1-15,4-3-2 0,-1 4 2 16,0-1-2-16,3 3 1 0,2 1 0 16,-6-1 1-16,3 4-2 0,0 0-1 15,-4-2 1-15,2 2 0 0,-4 0 0 0,1 0-1 16,-4 0 0-16,5 0-13 15,-2-3-22-15,-1-1-6 0,4 2-21 0,-5-3-17 16,5-5-36-16,-5 1-23 0</inkml:trace>
  <inkml:trace contextRef="#ctx0" brushRef="#br0" timeOffset="239961.6855">20200 14127 100 0,'0'0'257'15,"0"0"-207"-15,2-59-8 0,-2 49 18 16,0-1-10-16,0 2-10 0,0 0-12 0,0 1-14 15,0 1-7-15,1-1-5 16,2 1-1-16,-2 0 0 0,1-1 0 16,-2 2-1-16,2-4 0 0,-2 1 1 0,0 3-1 15,-3 0 0-15,-2 5-1 16,-2 1 0-16,1 0 0 0,2 8 0 0,-6 6 0 16,4 5 1-16,-1 5 1 15,-3 6 2-15,7 5 4 0,1 4-1 0,1 5 2 16,1 3-1-16,0-4-5 15,0 5 0-15,0-4-2 0,0-3 0 0,0-3 0 16,0-5 0-16,-1-2-1 0,-5-8-9 16,2-3-7-16,-1-4-9 0,2-8-7 15,-5-1-3-15,0-7-9 0,4 0-5 16,-3-5-3-16,3-7-20 0,2-6 3 0,0-4 10 16,2-2 20-16,0-4 37 15,0-3 3-15,5 4 16 0,1 0 22 16,1 5-1-16,-3 8 4 0,5 0 1 15,-2 4-1-15,2 1-2 0,2 2-13 16,3 2-9-16,-4 0-2 0,2 4 3 16,-4 0 6-16,3 1-10 0,-5 4-7 15,1 1-2-15,1 4 0 0,-5 0-4 16,3-2 2-16,0 4-1 0,-2-2 1 0,-1 0-1 16,-2-2-1-16,2 1 1 0,1-4-2 15,-3 2 1-15,4-3-1 16,-1 1 1-16,-2-3 0 0,4-1 1 0,4 0 0 15,-4-5 0-15,3-1 2 0,-2-3-1 16,-2 0-1-16,0 1-1 0,0-4 1 16,-4-1 5-16,-1 2 14 0,0-4-5 15,-2 2-8-15,-6 2-3 0,1 1-3 16,-2 7 0-16,0 3-2 0,-4 2 0 16,-1 9 0-16,-6 4-15 15,1 7-25-15,-7 2-36 0,3 6-68 0,1-3-219 0</inkml:trace>
  <inkml:trace contextRef="#ctx0" brushRef="#br0" timeOffset="240419.5622">19783 15768 253 0,'0'0'63'0,"0"0"-11"0,0 0 37 15,0 0-6-15,0 0-11 0,0 0-16 16,0 0-11-16,-2-14-18 0,10 7-4 15,2 0-3-15,7 3-3 0,-1-3-10 16,4 4-3-16,2-3-4 0,-2 1 0 16,2 0-5-16,2-1-38 0,-2 2-20 15,-4-1-41-15,-3 1-76 0,-6 1-192 0</inkml:trace>
  <inkml:trace contextRef="#ctx0" brushRef="#br0" timeOffset="241352.8264">19991 15447 255 0,'0'0'176'0,"0"0"-158"0,0 0 12 16,11-60 21-16,0 51-13 0,2 4-10 16,0 0-5-16,1 2-9 0,3 3-7 15,-1 0 1-15,-5 7 7 0,3 8 0 16,-8 2-6-16,-3 10-2 0,-3 1-2 15,-1 3-3-15,-6 3 0 0,-7-1 0 0,2-1-1 16,-4-1 1-16,-2-4-2 16,3 0 1-16,2-7-1 0,2-3-1 15,2-3 1 1,3-4 1-16,4-2-1 0,2-4-1 0,0-2 1 0,2-2 0 16,4 0-2-16,4-4 1 0,-1-3 1 15,2 2 1-15,1-3 1 16,-2-2-2-16,3 2 0 0,-4-1 0 0,3 3 0 15,-4 2 0-15,3-1 0 0,-5 3 0 16,3-1 0-16,-3 2 0 0,-1 1 0 0,0-1-2 16,3 1-9-16,-4 0-8 0,5 0 0 15,0-2-2-15,0 0-13 0,2-3-15 16,-1-2-3-16,1 0-15 16,0-3-16-16,-3-3 7 0,4-2 26 15,-5-3 20-15,1-1 24 0,-3-2 6 0,-1 0 4 16,-2 2 17-16,-2 3 16 15,0 1 9-15,0 6 15 0,0 4 10 0,-1 3-17 16,-2 2-4-16,-3 0-13 0,-2 5-21 16,2 4-6-16,-2 5 4 0,1-2 0 0,6 2 1 15,0 1-9-15,1 0-2 16,0-2 1-16,0-1-2 0,0-2-2 0,1-2 1 16,1 0-2-16,1-2 0 15,-1-4 0-15,2-1 0 0,1-1-3 0,0 0 1 16,2-6-3-16,3-1-3 0,-4-3-3 15,3-2-2-15,-2 2-2 0,0-3 10 16,1 2 4-16,-3 4 1 0,1-4 0 16,1 8 0-16,-4-1 0 0,-2 0 0 15,1 4 1-15,-2-1-1 0,2 1 0 16,1 0 0-16,-2 2-1 16,5 2 1-16,-4-2 0 0,3 2 0 0,0 0 0 15,2-1 0-15,1 1 1 0,-1-3-1 16,4 0 0-16,-2-1 0 0,3 0 1 15,1-2 0-15,-4-5-1 0,4 1 0 16,-4-4 1-16,3-1-1 0,-6-1 1 16,0-1 4-16,0-1 3 0,-3-2-1 15,-3-1 3-15,0 0 1 0,-2 2-3 16,-5 2-4-16,-1 1-2 0,4 4-1 16,-6 5 1-16,3 3-2 0,3 0 0 15,-3 9-2-15,2 3-5 0,3 3-29 16,0 3-23-16,2-3-26 0,0 0-64 0</inkml:trace>
  <inkml:trace contextRef="#ctx0" brushRef="#br0" timeOffset="241627.2172">20571 15444 518 0,'0'0'41'15,"0"0"-39"-15,0 0 15 0,0 0 3 16,0 0 14-16,0 0-9 0,0 0-14 15,16 40-8-15,-7-30-1 16,-4-1-2-16,1-4 1 0,4 2 0 16,-6-4-1-16,2 0 0 0,0-3-1 0,-5 0-2 15,2 0 1-15,-3-4 2 0,0-1 1 16,0-2 1-16,-1-4-2 0,-2 4 1 16,-4-3 0-16,2 3 0 0,1 1 1 15,-4 1 0-15,2 4-1 0,-1-1-1 16,-2 2-1-16,1 0 1 0,-4 1-6 15,5 4-25-15,-8-3-29 16,7-2-56-16,-5 0-81 0</inkml:trace>
  <inkml:trace contextRef="#ctx0" brushRef="#br0" timeOffset="242018.9334">19194 14335 218 0,'0'0'298'16,"0"0"-253"-16,0 0-11 0,0 0 22 15,0 0-20-15,0 0-8 0,0 0-3 16,0 0-14-16,-22-14-10 0,22 14-1 15,2 0-5-15,2 0-15 0,2 3-23 16,-1-1-46-16,-5 0-89 0</inkml:trace>
  <inkml:trace contextRef="#ctx0" brushRef="#br0" timeOffset="242185.3993">18823 14507 192 0,'0'0'388'16,"0"0"-369"-16,0 0-7 0,0 0 17 16,0 0-9-16,0 0-6 0,0 0-2 15,0 0-9-15,0 0-3 0,-31-2-26 16,37 0-29-16,0-3-49 0,0 1-70 16</inkml:trace>
  <inkml:trace contextRef="#ctx0" brushRef="#br0" timeOffset="242390.7724">18199 14631 407 0,'0'0'65'0,"-63"10"-46"0,43-10 3 0,4 0 9 15,5-2-2-15,5 0-6 0,4 2-4 16,2-1-15-16,0 0-2 0,0 0-2 15,2 0-9-15,4-2-26 0,-1-2-35 16,0-1-56-16,-3-1-76 16</inkml:trace>
  <inkml:trace contextRef="#ctx0" brushRef="#br0" timeOffset="242562.8804">17592 14659 595 0,'0'0'17'0,"-66"31"15"16,48-25 10-16,5-1-14 0,9-2-12 0,2-2-8 16,2 3-8-16,8-1-2 0,4 1-12 0,5-2-18 15,-1-2-36-15,1-7-75 16,-6-3-232-16</inkml:trace>
  <inkml:trace contextRef="#ctx0" brushRef="#br0" timeOffset="259126.5214">24932 12650 60 0,'0'0'39'0,"0"0"-34"15,0 0-4-15,0 0-1 0,0 0 71 16,0 0-45-16,0 0 5 0,-10-11-7 16,10 7-4-16,0 0-3 0,1 1 2 0,-1-3-4 15,0 3 1-15,2 1 5 16,-2 0 3-16,0 0-3 0,0 1-2 16,0 1 0-16,0 0 1 0,0-2-5 0,0 2-1 15,-2-1-1-15,2 0-4 0,0 1 1 16,-1 0 5-16,1 0 2 0,-1 0-1 15,1 0-3-15,0 0 1 0,-1 0 0 16,1 0 2-16,0 0-3 0,0 0 0 16,0 0-3-16,0 0 0 0,0 0-1 15,0 0 2-15,0 0 1 0,0 0-1 16,0 0-4-16,-2 0 3 0,2 0-2 16,0 0-1-16,0 0-5 0,0 4 0 15,0 3 1-15,-1 2-2 0,1 2 1 16,-1 1 1-16,0 3 0 0,0 3 0 0,-2 0-1 15,1 3 2-15,-1 2 0 16,1-1-1-16,1 0 2 0,-2 2 0 16,2 0 1-16,-2 2-2 0,3 1 0 0,-1-2 0 15,0 0 0-15,1 2-1 16,0-2 0-16,0 0 1 0,0 0-1 0,0-3-3 16,2 4 2-16,3-4 0 15,-1 3 1-15,1-2-2 0,-1 1-1 0,-2 3 2 16,0-6-1-16,1 3-1 0,-2-3 0 15,0 3 1-15,2-3 0 0,-3-2-1 16,1 3 0-16,1-3 1 0,-2-1-1 16,3 4 0-16,-2-5 0 0,2 0 1 15,-3 1-1-15,1-4 1 0,1 2-1 0,-1-2 1 16,3 2-1-16,-1-4 0 16,-2-1 1-16,1 1 1 15,-2-2-1-15,1-1300 1 0,-1 2605 1 0,2-1303-1 16,-1 2 1-16,-1-1-3 0,0 2 3 15,0-6-1-15,0 4 0 0,0-2-1 0,-4 0 0 16,2 2 2-16,-2-2-2 16,0 1 0-16,2 1 1 0,0-3-1 0,0 2 0 15,1-2-1-15,0-1 1 0,0 0 0 16,1 0-1-16,0-2 1 0,0 0 0 16,0 1 1-16,0 0 0 0,0 0 0 15,0-3 0-15,0 0 1 0,0 0 0 16,0-3 0-16,0 0 0 15,0 0 0-15,0-2-1 0,0 1-1 16,0-1 1-16,0 0 1 0,0 1-1 16,0-1 0-16,0 2 0 0,0-2 0 0,0 0-2 15,0 0 2-15,0 0-2 0,0 0 1 16,0 0-1-16,0 0 0 0,0 1 1 16,0 0-1-16,0 2 1 0,0-3-1 0,0 0 0 15,0 1 0-15,0-1 1 0,0 0-1 16,0 0 2-16,0-2-1 0,0-2 1 15,0-2 0-15,0-3-1 0,0-1 0 16,0-2-1-16,0-2 0 0,0-5 1 16,0 0-1-16,0-2-1 0,0-2 1 15,0 0 1-15,-3-5-1 16,2 2-1-16,0-5 0 0,-2 0 0 0,3-1-2 16,-1-2-4-16,0-1 1 0,1 0 1 15,0 0-2-15,0-2 1 0,-1 4 0 16,1-2 2-16,-4 0-2 0,3 1 2 15,-3-2 2-15,-1 3 2 16,4 2-2-16,-1 0-1 0,0 1 1 0,2 2 2 16,0 1-2-16,0 0 1 0,0 3 1 15,2 4 0-15,0-2-2 0,-1 5 2 0,3 0 0 16,-4 0 0-16,2 3-2 16,0 1 2-16,-1 2 0 0,0-2 0 0,0 2 0 15,2-1 0-15,-1-1 0 16,1 1 0-16,-1-2 0 0,-1-1 0 15,2 3 0-15,-2 0 0 0,-1-2 0 16,0 4 0-16,0 3 0 0,0 2 0 16,0-3 0-16,0 1 0 0,0 1 0 0,0-3 0 15,0 4-6-15,0-1-3 0,0 2 1 16,1 0-2-16,-1-1 1 16,1 2-1-16,1-1-4 0,-2-1-6 0,0 3-2 15,0-3-1-15,1 3-5 0,0-3-12 16,0 2-10-16,2-1-31 0,-2-3-42 0,0 4-80 15</inkml:trace>
  <inkml:trace contextRef="#ctx0" brushRef="#br0" timeOffset="259821.8275">24932 12311 137 0,'0'0'129'0,"0"0"-79"15,0 0-6-15,0 0 8 0,0 0-18 16,-4-16-9-16,4 13-1 0,0 1 4 16,-1-3 10-16,0 5-1 15,-2-1-3-15,1 0-9 0,-1 1 1 0,1 0-4 16,2 0-5-16,-4 0-6 0,2 1-2 16,-1 5-1-16,0-1-3 0,0 6-5 15,1 0 0-15,1 2 0 0,1 3 1 16,0-5 0-16,6 3-1 0,0-5 0 15,1-1 2-15,4-1-2 16,-1-3 0-16,3 0 0 0,0-4 1 0,-1 0-1 16,1-7 1-16,-2-1 2 0,1 1-1 15,-4-3-2-15,-1 0 0 0,-2 3 1 16,-5-5 0-16,0 2-1 0,0-1 1 16,-4-1 1-16,-3 1 0 0,-3-5-2 15,-1 5 2-15,-1-1 0 0,0 5-2 16,2 3 1-16,-1 3 1 0,1 1 0 0,2 0 2 15,0 2-3-15,0 5 1 16,3 1-1-16,-1 3-1 0,1 3 2 0,3-1-2 16,0 0 0-16,2 0 0 0,0 1 0 15,5-1 0-15,1-3 0 0,-1-3 0 16,1-1-2-16,0-3 2 0,-1-2 0 16,1-1 0-16,1 0 0 0,1-1 2 15,2-4-2-15,0-6 2 0,2 0-2 16,-2-3 1-16,-1-1 0 0,-1 1-1 15,-3-2 0-15,-3 2 1 0,-2-1 1 16,0 1-2-16,-6 4 2 0,0-3 0 16,0 9-1-16,-2 4-1 0,2 4-2 15,-5 15-3-15,-2 7-10 0,-4 13-14 16,-3 4-11-16,-4 5-58 0,1-6-127 16</inkml:trace>
  <inkml:trace contextRef="#ctx0" brushRef="#br0" timeOffset="266626.2715">21076 13155 73 0,'0'0'13'0,"0"0"-12"0,0 0-1 16,0 0 1-16,0 0 87 0,0 0-58 16,1-13-11-16,1 9 2 0,1-1 1 15,-1-2 5-15,0 3-3 0,0-1-10 16,-2 0-2-16,0 2 6 0,0-2-2 16,0 1 2-16,0-1 1 0,0 0 2 15,0 0 0-15,0-1-2 0,0 1-1 16,0 0-1-16,0-1-4 0,0 3 0 0,0-2 2 15,0 3 0-15,2 1-5 0,-2-2 2 16,1 1-2-16,-1 2 0 0,0-2-2 16,0 0 2-16,0 2-2 0,1 0 1 15,-1 0-1-15,0 0 2 0,0 0-1 16,0 0-4-16,0 0-2 0,0 0 0 16,0 4-2-16,0 1-1 0,0 3 0 15,1 4 3-15,-1 2 0 0,2 3-2 16,-1 2 1-16,-1 1 0 0,0 3 0 15,0 0-2-15,0 3 1 0,0-2 1 16,0 2 1-16,0 1 2 0,-1-2-1 16,-1 2 1-16,2 1 2 0,-1-2-2 15,1 4 1-15,0-6-1 0,0 3 0 16,1-4-3-16,2 1 1 16,3-1 0-16,-2-2-1 0,-2 1-2 0,2-2 1 15,-3-5 2-15,1 4-1 0,-2-4 1 16,2 0 2-16,-2 1-1 0,0-2 0 15,0-1-1-15,-3-4 0 0,1 0 1 0,-2 0 1 16,3-2-2-16,-3-1 0 0,-1 0 0 16,2-2 0-16,-1 1-2 0,1-1 1 15,3-3 0-15,-2 2-1 16,1-1-1-16,-2-1 0 0,0 1 1 0,1 0-1 16,0-2 0-16,1 2 0 0,0 1 0 15,-2-3 0-15,2 4 0 0,1-3 0 16,0 0 1-16,0-1-1 0,0 0 1 15,0 0-1-15,-2-2 3 0,0-5-1 16,0-5-1-16,1 1 1 16,-2-5-1-16,2-4-1 0,0 0-1 0,0-6 1 15,1 0-2-15,-3-1-9 0,3 0-3 16,0 0-1-16,0 3 1 0,0 1 4 0,0 0 5 16,0 4 2-16,0 1 0 0,-1 0-2 15,1 4 3-15,0-1 2 16,-1 3 0-16,1 1 0 0,0 2 0 0,-2 0 0 15,2 0 0-15,0 4 0 0,0 0 0 16,0 0 0-16,0 5 0 16,0-1 1-16,0 1-1 0,0 0 1 0,0 3 0 15,0 6-1-15,0 3 0 0,0 5 0 16,0 5 1-16,0 1-1 0,0 4 2 16,4 0 0-16,0 2 0 0,-2 2 0 15,2-3 3-15,0 2 0 0,-2-1-1 16,-2-3-1-16,4 1 2 0,-1-4 0 15,5 1 0-15,-4-3-2 0,-1-4-1 16,3 0 2-16,-1-2-2 0,1-2-2 16,-5-3 0-16,2-3 0 0,-1 0 0 15,-1-5 1-15,1 0-1 0,-2-2 0 16,0 0 1-16,0 0 0 0,1-4 1 16,2-5 3-16,-3-1-4 15,3-3-1-15,-2-1 0 0,-1-2 0 0,3 0-3 0,-3-2-15 16,0 0-7-16,1-1-3 0,-1 2-13 15,0-4-20-15,0 0-42 0,0 2-65 16,0-1-84-16</inkml:trace>
  <inkml:trace contextRef="#ctx0" brushRef="#br0" timeOffset="267100.285">21091 13120 195 0,'0'0'56'0,"0"0"-21"15,0 0 12-15,0 0 7 0,0 0 0 16,0 0-13-16,-3-29-12 0,3 26-7 16,0 2 8-16,0 0-4 0,0 1-5 15,0 0-6-15,0-1-1 0,-1 1-2 16,1 0-2-16,0 0-1 0,0 6-8 0,0 6 0 16,-1 4 2-16,-1 6 0 0,0 0 2 15,-3 3 0-15,3 4-2 16,0 2-1-16,-2 1 1 0,4 3 2 15,-2-2 3-15,-1 2-1 16,2-1 0-16,1-4-1 0,0 2 0 0,0-6-3 0,0 1 1 16,0-4-1-16,1-1-1 0,2-3-1 15,-1-4-1-15,-2 0 1 16,2-5-1-16,0 2 0 0,-1-7 0 16,-1-3 0-16,0 0 0 0,0-2-6 0,0 0-15 15,0-7-5-15,0-8-25 0,0 1-41 16,0-9-51-16,0 3-92 15</inkml:trace>
  <inkml:trace contextRef="#ctx0" brushRef="#br0" timeOffset="268013.5196">21036 13051 200 0,'0'0'79'16,"0"0"-28"-16,0 0-6 0,0 0 18 16,0 0-9-16,0 0-15 0,0 0 7 15,0 0-16-15,-28-14-9 0,25 14-1 16,1 1 0-16,-4 5-10 0,2 3-2 15,2 3-1-15,-2 2 1 0,2 0 0 16,-2-1-1-16,4-1 0 0,0-1-3 16,0 1-1-16,2-3 1 0,3-2-2 15,-1-1 0-15,5-1-1 0,0-2 4 16,0-3-2-16,2 0 1 0,4-3 0 16,-4-5 0-16,2-1 0 0,-7-1-3 15,4-2 0-15,-7 3 0 0,1-1 1 0,-1 2-2 16,-3-3 1-16,0 1 1 0,0-1 0 15,-7-1-1-15,4 2 0 0,-7 1 2 16,4 2-3-16,0 2 1 0,-1-1-1 16,0 5 1-16,4 1 0 15,-5 0-1-15,2 0 0 0,1 3 0 0,-3 5 0 16,-1-1-1-16,4 3 1 0,-1 2-1 16,1-1 1-16,3 5 0 0,1-3 0 15,1-1 0-15,0 2 0 0,2-2 0 0,3-4-1 16,4 1 1-16,-4-4-1 15,6 0 0-15,-3-4 1 0,7-1 0 16,-2-4 2-16,2-4-2 0,-1-4 1 16,-1-2 0-16,-4 3-1 0,-1-2-1 0,-1 0 1 15,-4 1 0-15,-3 0 0 16,0-1 0-16,-4 0 1 16,-5 0 1-16,2-2-2 0,-4 3 0 0,2 2 1 0,0 5-1 15,0 1 0-15,4 4 0 16,-3 3-1-16,0 2 0 0,5 4-2 15,-3 4 2-15,2 0 0 0,2 1 1 0,0-1 0 16,2-2-1-16,0 2 1 0,2-2 0 16,1-3-1-16,3-1 0 0,0-3 1 15,2 0 0-15,3-4-1 0,-3 0 1 0,4-4 2 16,2-4-1-16,-2-3-1 16,2 1 0-16,-5-2 1 15,1 2-1-15,-9 2 0 0,2-1 0 0,-3 0 1 16,0 0 1-16,-1-1-2 0,-4-1 2 15,-6 0-1-15,1 1-1 0,-4 4 1 16,6 2-1-16,-6 4 0 0,3 0 0 0,1 5-1 16,-5 4 0-16,5 2 1 15,-2 0 0-15,5 3 0 0,-3 2-1 16,7-2 1-16,1 3 0 0,1-2 0 16,1 1 0-16,2-3 0 0,2-2 0 0,6 2-1 15,-3-7 1-15,5 0-1 0,-2-5 1 16,7-1-2-16,0 0-10 0,-2-8-10 15,1-1-4-15,-4-1-5 0,2-3-14 16,-5 3-24-16,0-4-52 0,-6 2-83 16</inkml:trace>
  <inkml:trace contextRef="#ctx0" brushRef="#br0" timeOffset="272193.8743">22793 13727 120 0,'0'0'27'0,"0"0"85"16,0 0-55-16,0 0-15 0,0 0 22 0,0 0-7 16,0 0-13-16,0 0-6 0,-1-16-10 15,3 15-10-15,1-1-4 0,0 1-1 16,-2 1 1-16,-1-2 2 0,2 2-6 15,-2 0-2-15,0 0-1 0,0 0-3 16,0 0 1-16,0 0-3 0,0 0 1 16,-3 5 2-16,-3-1 0 0,0 2 0 15,0 1 1-15,-4 1-1 0,3 0 0 16,-4 1-2-16,5 0 2 0,0 1-2 16,-3-3 1-16,5 3-1 0,3-3 2 15,0 2-1-15,1 2-2 0,0-5 0 16,2 3 2-16,4-1-1 0,4-2-1 15,2 2 1-15,3-2 1 0,5 1 0 16,0-4 0-16,6-3-1 0,2 0-1 16,-3-7-1-16,-4 0-1 0,3-4 1 15,-7-1 0-15,-1-1-1 0,-7-3 0 16,-5 2 0-16,-4-1 2 0,-2-1-2 16,-9 0 1-16,-3-1-1 0,-3 1 1 0,-4-2-1 15,-3 4 0-15,2 4 0 16,-2 3 0-16,2 3 0 0,1 4-1 15,3 2 1-15,2 7 1 0,-1 1-1 16,8 4 0-16,0 1 0 0,6 1 1 16,2 2-1-16,1-1 1 0,0 0-1 0,1-2 1 15,1-2-1-15,6 2 0 0,-4-5 0 16,1 0 1-16,4-1-1 0,-2-2 1 16,1-2 0-16,1-3 1 0,0 0-1 15,3-2 1-15,-2-3-1 0,6-3 2 16,-2-3-2-16,2-2 0 0,-4 0 0 15,1-2 0-15,0-2-1 0,-4-1 0 16,-3-3 1-16,0 0-1 0,-5 1 1 16,-1 2-1-16,-1-1 1 0,-8 4 1 15,1 4-2-15,-6 4 0 0,-2 5 0 0,-4 0 0 16,-1 9 0-16,-3 2 0 16,2 4 0-16,1 3 1 0,0 2 1 0,6-2 0 15,4 1 2-15,6-2-1 16,5-1-1-16,0 0 0 0,8-3 2 15,2-2-2-15,5-1-2 0,5-6 4 16,1-3-3-16,1-1 1 0,1-3-1 0,5-6 0 16,-6-4 1-16,-2 0-2 0,-5-2 0 15,-4 2 0-15,-6 1 0 0,-1-1 0 16,-4 2 1-16,-5-1-1 0,-2 2 2 16,-8 1-2-16,3 1-1 0,-2 1 1 15,-1 6-1-15,-3 0 1 0,6 1-1 16,-1 5 1-16,-1 5 0 0,7 1 0 15,-3-1 0-15,5 3 0 0,3 0 0 16,0-1 0-16,2 0-2 0,0-3 2 16,4 3 0-16,5-3 0 0,0-4 0 15,1 2 0-15,0-4 2 0,2-2-2 0,-2-1 0 16,4 0 0-16,-3-1 0 16,0-5 0-16,-3 0 0 0,2-1 1 0,-4 1-1 15,0-1 0-15,-3-1 0 0,-1 1 0 16,-2 0 0-16,-1-2 0 0,-8-2 0 15,1-2 1-15,-6 0-1 0,-4-1-2 16,-2 2 0-16,1 5 1 0,1 3 0 16,3 4-1-16,-2 5 0 0,2 6 2 15,-1 5 0-15,3 5 0 0,4 0 0 16,2 2 0-16,2 2 0 0,4-3 0 16,1 1 0-16,2-5 0 0,6 0 0 15,-1-1 1-15,6-5 0 0,1 2-1 16,-1-5 0-16,4-2 0 0,2-4 0 15,1-3 1-15,2 0-1 0,-1-9 0 16,-2-2 1-16,-5-3 0 0,-3-4-1 16,-4 0 0-16,-4-2 0 0,-3-4 3 0,0 1-3 15,-7-4-2-15,-3 0 2 16,-1 2 0-16,-1 2 0 0,-2 8-1 0,3 4 1 16,-1 10-1-16,-1 1 0 0,0 7 0 15,0 9 0-15,-2 2 1 0,6 5 0 16,-2 1 0-16,4 1 0 0,6-3 0 15,1-5 0-15,0 3 0 0,5-4 0 0,6-5 0 16,0-1 0-16,4-3-1 16,2-5 1-16,1-2 0 0,0 0 0 15,1-9 0-15,-2-1 1 0,-4 0-1 16,2-1 0-16,-5-1 0 0,-3-2 0 16,-6-1 1-16,-1-1-1 0,-1-3 0 15,-9-2 1-15,-1 0-1 16,-6-1 0-16,-1 0 0 0,-3 4 0 0,2 4-1 0,0 9 1 15,3 5 0-15,3 3 0 16,1 6-1-16,-2 6 1 0,8 2 0 0,-1 3 1 16,7 1-1-16,0-2 0 0,5 0 0 15,3 2 0-15,7-6 0 0,0-1 0 16,0 2-1-16,-1-1-17 0,-1-3-61 16,-7 0-46-16,2-1-187 15</inkml:trace>
  <inkml:trace contextRef="#ctx0" brushRef="#br0" timeOffset="276529.8169">11324 2291 227 0,'0'0'148'0,"0"0"-133"16,0 0 6-16,0 0 9 0,0 0 7 15,0 0-5-15,0 0-16 0,0 0-12 0,38 5 6 16,-32 36 17-16,-3 5-7 0,-3 8 0 16,-2 7-8-16,-5 0-2 0,-6 5-5 15,1-2-2-15,-1 4 1 0,-6 0-2 16,1-3-2-16,-3 6 2 0,-3-7 0 15,2 0-1-15,-4-4-1 0,2-3 2 16,1-4 0-16,1-7 2 16,2-1 0-16,2-5 1 15,2-3-3-15,-1-3-2 0,2-6 0 0,4-2 1 0,-1-6 1 16,4-4-2-16,0-3 0 0,2-5 1 0,5-3 0 16,0-2-1-16,1-3 0 15,0 1 0-15,-3-1 3 0,3-6 1 16,-2-5-1-16,1-3-3 0,-1-2-16 0,2-3-8 15,0-3-7-15,0 1-13 0,0-2-14 16,0 1-27-16,0 1-4 0,0-1-25 16,0 6 3-16</inkml:trace>
  <inkml:trace contextRef="#ctx0" brushRef="#br0" timeOffset="276979.7657">10993 3268 125 0,'0'0'62'0,"0"0"-5"0,0 0-10 15,0 0 5-15,0 0 9 0,0 0-8 0,0 0-15 16,0 0-22-16,0 0-14 0,6 35 13 15,-11-2 21-15,0 0-12 0,-1 4-6 16,-1 0-7-16,-2 0-1 0,0 3-2 16,-1-4-2-16,0-1-4 0,3 1 0 0,-2-5-1 15,1 1 0-15,0-5-1 0,-2-1 1 16,6-1-1-16,-1-5 0 16,0-3 1-16,4-3-1 0,-1-5 1 15,2-2-1-15,0-2 0 0,0-5 1 0,6 2 5 16,2-2 1-16,5-6-1 15,6-6 6-15,5-7 3 0,8-5-8 0,1-3-2 16,5-6-3-16,1 2 0 0,-2-4-1 16,0 5-1-16,-8 1 1 0,-5 1 0 15,-7 5-1-15,-6 1 1 0,-8 3 0 16,-3 2 1-16,-2 3-1 16,-5 2 1-16,-8-2-1 0,-3 6-1 0,-7-1-1 15,-2 3-4-15,-3 1-9 0,-2 3 0 16,2-1-8-16,-3 3 0 0,1 0 1 15,1 0 10-15,2 7 8 0,6-1 2 16,1 1 0-16,7 2 1 0,7-2 0 16,5 1 7-16,3 0 4 0,4 0-4 15,7 2 7-15,3-2 4 0,10-1-6 16,4-2 0-16,6-5 0 0,6 0 0 16,5 0-3-16,8-10-3 0,8-2-4 15,2-4-2-15,6-6-5 0,-1-1-90 16,-13 2-142-16</inkml:trace>
  <inkml:trace contextRef="#ctx0" brushRef="#br0" timeOffset="353242.2262">720 7509 38 0,'0'0'342'0,"0"0"-161"15,0 0-138-15,0 0-23 0,0 0 21 16,0 0-1-16,0 0-10 0,0 0-15 16,42-13-12-16,-21 17 3 0,1 8-3 15,0 1 1-15,-2 5-4 0,2 5 0 16,-8 0 0-16,0 5 1 0,-9-2-1 0,-1 2-1 15,-4 1 0-15,-3-7-2 0,-4 4-6 16,-5-7-2-16,3-3 1 16,-2 1 6-16,5-11-2 0,1 1 5 15,3-7 1-15,2 0 0 0,0 0 0 0,0-9 0 16,4-6-5-16,2-8-11 0,7-5-2 16,-1-4 2-16,7-3 6 15,-1 2 2-15,0 1-2 0,1 5 3 16,-6 4 7-16,-6 6 0 0,-1 6 0 15,-4 6 1-15,-2 0 1 0,0 5 5 16,0 0 6-16,-2 0 4 0,-2 8-11 0,1 1-6 16,-1 6 0-16,2 3 1 0,0 3-1 15,0 0 0-15,2 1-2 0,0 3 2 16,0-1 0-16,2 1-2 0,1-2 2 16,1-2 0-16,1-4 0 0,2-2-2 15,0-2-5-15,6-6-9 0,0-7-4 0,5 0-30 16,6-9-20-16,1-9-19 15,0-3-31-15,-2-4-41 0</inkml:trace>
  <inkml:trace contextRef="#ctx0" brushRef="#br0" timeOffset="353441.8709">1266 7292 442 0,'0'0'65'0,"0"0"-33"0,0 0-25 0,0 0 14 0,0 0 0 16,0 0 1-16,0 0-1 15,-13 87-8-15,10-47 1 0,-2 3-2 0,2 1-4 16,1 0-5-16,-1 0 0 16,3 0-2-16,0-6-1 0,0-2-1 15,0-3 1-15,5-6-3 0,3-3-32 16,2-7-17-16,1-7-20 0,4-7-34 0,-1-3-35 16,1-7-110-16</inkml:trace>
  <inkml:trace contextRef="#ctx0" brushRef="#br0" timeOffset="353700.2958">1521 7302 142 0,'0'0'300'15,"0"0"-262"-15,0 0-15 0,0 0-11 16,0 0 6-16,0 0 12 0,0 0-7 16,-23 67-8-16,22-34-3 0,-2 2-4 0,3 1-2 15,0 3-1-15,0-3-1 16,0 0 0-16,0 0-3 0,0-6 0 15,0 1-1-15,0-5 0 0,0-3 0 0,0-1 0 16,2-7 0-16,0-2 0 0,0 0 0 16,1-6 0-16,-1-2 0 0,2-1-4 15,5-4-12-15,-2 0-9 16,3-7-14-16,-1-6-32 0,6-7-72 16,-5 1-76-16</inkml:trace>
  <inkml:trace contextRef="#ctx0" brushRef="#br0" timeOffset="353865.6224">1334 7629 302 0,'0'0'236'0,"0"0"-177"15,0 0-39-15,0 0 32 16,0 0 0-16,0 0-17 0,0 0-20 16,0 0-4-16,0 0 10 0,71 10-7 15,-37-29-6-15,4-1-5 0,-4-3-3 16,2-2-15-16,-2 1-53 0,-7-7-52 15,-4 7-147-15</inkml:trace>
  <inkml:trace contextRef="#ctx0" brushRef="#br0" timeOffset="354093.1459">1625 7298 258 0,'0'0'254'0,"0"0"-197"0,0 0-48 16,0 0 34-16,0 0 19 0,0 0-17 15,77 58-13-15,-58-42-6 0,-1 6-7 16,-4 0-9-16,-5 5-5 0,-7 4 0 16,-2 4-3-16,-1 2-1 15,-6 2 2-15,-8 3-2 0,3-1-1 0,-2-1-2 0,2-2-3 16,4-4 0-16,-1-3-29 16,7-5-21-16,2-6-4 0,0-5-21 0,7-11-76 15,3-4-79-15</inkml:trace>
  <inkml:trace contextRef="#ctx0" brushRef="#br0" timeOffset="354252.7137">2062 7591 562 0,'0'0'106'16,"0"0"-94"-16,0 0-7 0,0 0 41 15,0 0 20-15,71 5-33 0,-48-5-22 16,3 0-10-16,-2 0 0 0,-1 0-1 15,4-3-18-15,-1-1-46 0,-4-2-42 0,-5 0-87 16,-9 1-191-16</inkml:trace>
  <inkml:trace contextRef="#ctx0" brushRef="#br0" timeOffset="354416.646">2123 7756 380 0,'0'0'281'16,"0"0"-226"-16,0 0-45 0,0 0 8 15,0 0 46-15,65 16-5 0,-30-21-23 16,1 0-22-16,-3 0-11 0,3 0-3 16,-2-4-7-16,4-6-69 0,1-5-122 15,-2 0-349-15</inkml:trace>
  <inkml:trace contextRef="#ctx0" brushRef="#br0" timeOffset="355304.0035">2933 9247 215 0,'0'0'260'15,"0"0"-210"-15,0 0 1 0,0 0-23 16,0 0 15-16,0 0-1 0,0 0-21 15,0 0-13-15,0 0-4 0,48-4 1 0,-23 11 2 16,5-1-4-16,5-3-2 16,2-2 1-16,7-1-2 0,0-4-36 15,3-13-57-15,-6-1-155 0</inkml:trace>
  <inkml:trace contextRef="#ctx0" brushRef="#br0" timeOffset="355727.5139">3572 9072 297 0,'0'0'206'0,"0"0"-197"15,-8 74-3-15,7-54 13 0,1 2 19 0,0-1-16 16,0 0-12-16,3-1-4 16,2-4-5-16,1-1 1 0,3-4-1 0,-2-3-1 15,5-1-1-15,-2-5-7 16,2-2-14-16,-1-7 0 0,0-6 19 0,3-3 1 15,-3-5 2-15,1-1 2 16,0-5 6-16,0 1 4 0,2 2 1 0,-2-5 0 16,0 8-7-16,3 3-1 15,-4 3 0-15,1 10-4 0,-1 3 0 16,0 2-1-16,1 4 0 0,-1 6-1 16,-1 5 1-16,-3 0 0 0,-1 6 0 15,-3 0-1-15,-3-1 1 0,0 3 0 16,-1-3 2-16,-4 0-2 0,-4-5 0 0,1-2 0 15,-2-4 2 1,-4-5-1-16,2-1 5 0,-2-3 7 0,-2-5 4 0,-4-4 0 16,1-7 1-16,-1-3 0 0,-2-1 2 15,0-4-3-15,-1 0-5 0,1 1-2 0,1 4-7 16,0 3-3-16,4 5 0 16,-1 3 0-16,3 5-13 0,2 3-24 15,0 6-20-15,2 1-51 0,1-3-115 0</inkml:trace>
  <inkml:trace contextRef="#ctx0" brushRef="#br0" timeOffset="356540.7574">3712 5816 143 0,'0'0'86'0,"0"0"117"0,0 0-185 16,0 0 5-16,0 0-1 0,0 0 6 16,0 0-3-16,-3 17-14 0,2 7-2 15,0 5 4-15,1-2-2 0,0 7-5 16,0-8-2-16,5 0 0 0,2-6-2 15,3-3-1-15,1-3 0 0,1-7 0 16,2-3 1-16,-1-4-1 0,1-1 2 16,0-6 0-16,2-7 2 0,-1-3-3 15,0-4 0-15,-1-3 1 16,-2-2-1-16,-1-4-1 0,-1 5 0 16,-3-5 2-16,0 4 0 0,1 9-2 0,-4 5-1 15,4 11 0-15,-2 1 0 16,0 6-6-16,2 6 3 0,-3 3 1 0,-1 3 2 15,0 1-4-15,-2-2 4 0,1-3 0 0,-2-2 0 16,0-1-1-16,-1-3 1 16,0-3 2-16,0-1-2 0,0-3-1 15,0-1 1-15,-1 0 3 0,-4-5 3 0,-2-6-2 16,-6-5 0-16,4-2-1 0,-6-4 3 16,2-3 1-16,-5 2 3 0,1 0-4 15,-1 4-2-15,-2 7 2 16,3 5 2-16,-2 7 0 0,-1 5-5 0,-2 13-3 15,-1 11-3-15,2 10 2 0,3 7-3 16,6 2 2-16,6-2-4 0,6-4-37 16,10-4-25-16,7-7-75 0,3-11-79 15</inkml:trace>
  <inkml:trace contextRef="#ctx0" brushRef="#br0" timeOffset="415926.9933">30748 8219 47 0,'0'0'129'0,"0"0"8"16,0 0-112-16,0 0-7 16,0 0 18-16,0 0 12 0,-6-30-12 15,4 27-10-15,-2 0-8 0,0-1 3 0,-1 2 1 16,-1 0 0-16,-1 0-4 16,-4 2-3-16,0 0-4 0,-4 0 0 0,0 2 0 15,-5 6-2-15,-2 0-3 0,-2 0-1 16,-5 5 2-16,3 1 0 15,-2 2 1-15,1 2-5 0,4 2 4 16,1 4 3-16,3 1 0 0,3 2-3 0,5 2 1 16,3-2-1-16,5 0 0 0,1 3-2 15,2-3 0-15,2 1 1 0,7-4-1 16,6-2 0-16,2-3 1 0,5-3 0 16,6-3 0-16,-1-4-2 0,3-2 1 15,-1-1-3-15,1-6-1 0,-3 0 0 0,-4 0 0 16,0-7 0-16,-5-2-1 15,-4 1 0-15,-6 1-1 0,1 3-1 16,-7-1-7-16,-1 4-9 0,-1 0-3 16,0 1-4-16,-1 0-8 0,-1 0-19 15,-3 5-25-15,0-2-44 0,1 0-18 16,2 0-24-16</inkml:trace>
  <inkml:trace contextRef="#ctx0" brushRef="#br0" timeOffset="416387.1093">30884 8537 123 0,'0'0'106'16,"0"0"-4"-16,0 0-42 16,0 0-3-16,0 0-7 0,0 0-4 15,0 0-13-15,0 0-12 0,-6 17 5 16,6-5-4-16,0 5-1 0,-2 2-6 16,1 2 1-16,0 2 0 0,0 2-3 15,0-1 0-15,-2-4-1 0,1 1 0 16,-1-2-5-16,1-2 1 0,-1-1-2 15,1 0-1-15,1-3-2 0,-3 0 1 0,4-3-1 16,-1-1-1-16,-2 1-2 16,3-3 2-16,-1-4-1 0,0 0-1 15,1-2 1-15,-1 1-1 0,1 0 1 16,-3-2-1-16,3 1 1 0,-1-1-1 16,0 0 0-16,1 0 0 0,-3 0-6 15,2 0-7-15,0-5-8 0,0 0-3 0,1-1 1 16,0-3-7-16,0 0-8 0,1 0-2 15,4-2-18-15,3 0-9 16,0-4-16-16,4 3-1 0,-2 0 9 16,2-3-13-16,1 3-9 0</inkml:trace>
  <inkml:trace contextRef="#ctx0" brushRef="#br0" timeOffset="416811.1735">30950 8701 50 0,'0'0'68'0,"0"0"1"0,0 0-2 0,0 0-6 16,0 0 4-16,59-46-2 0,-55 42-6 15,0 3-6-15,-4-3-4 0,0 4-13 16,0 0-10-16,0 4-6 0,0 3-8 0,0 2 5 15,-5 2 0-15,-1 2-2 0,-5 0-5 16,1 1-1-16,-5-2 2 0,2 0-5 16,0 1 0-16,-3-4-3 0,1 0 2 15,-1-1-3-15,3-2 1 0,-1-1 0 16,0-1 0-16,4-3-1 16,0 0 1-16,4-1-1 0,1 0 1 15,0 0 0-15,4-2 1 0,0-2 0 0,1 1 1 16,0 2-2-16,0-1 3 15,0 0 5-15,2 1-2 0,6 0-2 16,-1-1-2-16,0 2 0 0,4 0-1 0,3 0-1 16,-3 1 1-16,2 4 0 0,-1 1 0 15,-1 3-1-15,1 0 0 0,-1 2 0 16,-1-1-1-16,-1 0 0 0,1 0 0 16,-3 2 1-16,1-3-1 0,0-1 1 15,0 1-1-15,4 0 0 0,-1-2 1 0,2-1 1 16,-1 0-1-16,-1-6 1 15,6 0-1-15,-4 0 0 0,3-2 0 16,-2-7-1-16,3 0 0 0,-3-2 0 0,4-3-10 16,-1-2-29-16,-5 0-27 15,4-3-36-15,-3-3-125 0</inkml:trace>
  <inkml:trace contextRef="#ctx0" brushRef="#br0" timeOffset="418519.4588">31832 8394 28 0,'0'0'11'0,"0"0"-6"15,0 0 0-15,0 0 1 0,0 0-6 16,0 0-1-16,0 0 1 0,0 0-1 16,0 0-2-16,0 0-6 0,0 0-16 0</inkml:trace>
  <inkml:trace contextRef="#ctx0" brushRef="#br0" timeOffset="419157.2844">31746 8385 104 0,'-5'0'16'0,"-1"0"161"15,2 0-114-15,0 0-6 0,2 0 4 0,-2 0-8 16,4 0-2-16,0 0-18 0,0 0-9 15,0 0-5-15,0-2-4 0,5 2-3 16,1 0-2-16,8 0 4 0,4 0-2 16,4-3 5-16,5 0 1 0,5-3-2 15,1 1-4-15,1 0 2 16,-3-1-2-16,0 0-3 0,-5 1-3 16,-6 0-3-16,-5-1 1 0,-5 3-3 0,0 1 0 15,-6 2 1-15,0-2-2 16,-4 2 0-16,0 0 1 0,0 0-1 15,0 0 0-15,-2 0-2 0,-4 0-4 0,-4 4-14 16,-1 1-8-16,-1 2-17 0,-3-2-2 16,2 3-14-16,0-3-39 0,1-1-36 15,2-2-47-15</inkml:trace>
  <inkml:trace contextRef="#ctx0" brushRef="#br0" timeOffset="419410.4095">31702 8586 200 0,'0'0'137'0,"0"0"-36"0,0 0-56 15,0 0 24-15,0 0 6 0,67 16-17 16,-38-22-16-16,4-1-10 0,3 2-7 15,-6-2-11-15,1 2-7 0,-3 1-5 16,1 2-2-16,-6 1 0 0,2-1-32 16,-3-5-50-16,-4 0-133 0</inkml:trace>
  <inkml:trace contextRef="#ctx0" brushRef="#br0" timeOffset="421608.4783">33651 7893 81 0,'0'0'51'0,"0"0"131"0,0 0-130 0,0 0-18 16,0 0 6-16,0 0 0 15,11-24-8-15,-11 23-6 0,0-1-1 0,0 2-1 16,0 0-3-16,0-2 0 0,0 2-3 15,0 0-2-15,-1 0-5 0,-9 6-2 16,1 1-1-16,-7 4-5 0,-4 3 0 16,0 4 4-16,-9 0 1 0,0 7 0 15,-1-2-4-15,-3 4 1 0,-3 1-2 16,0 1 2-16,0 1 0 0,1 1-1 16,1-2-1-16,-3 3 1 15,2-2 4-15,3 0 3 0,1-6-2 16,3 2 2-16,4-4-4 0,1-1-1 0,2 0-2 15,1-4 1-15,3-4 0 0,4-1-1 0,1-6-1 16,3 0 1 0,3-3 0-16,2-3 0 0,3 0 2 15,0 0 1-15,1 0 1 0,0 0 1 0,0 2-1 16,0-2-2-16,0 0-2 0,2 0-1 16,2 0-1-16,1-2 0 0,5 0-1 15,-5 2-1-15,6 0 0 0,-1 0 0 0,4 5 0 16,1 1 0-16,3 4 0 15,1 2 0-15,2 3 0 0,5 2-1 16,1 3 1-16,2 2 0 0,1 3 0 16,3-1 0-16,3 2 0 0,-2 0 0 15,-2 3 1-15,0-1-1 0,-6-2 0 0,-2-4-1 16,-1 0 1-16,-5-4-1 0,-1-5 1 16,-3-3-1-16,0-1 1 0,-4-4-2 15,0-4-2-15,-2 0-11 0,3-2-9 16,-3-7-16-16,5-6-27 0,-1-4-22 15,1-6-111-15</inkml:trace>
  <inkml:trace contextRef="#ctx0" brushRef="#br0" timeOffset="422264.0848">33885 8288 237 0,'0'0'152'15,"0"0"-91"-15,0 0-18 16,0 0 3-16,0 0 1 0,0 0-15 0,69-33-9 16,-46 33-7-16,2 5 2 0,-4 4-7 15,-1 3-3-15,-6 4-4 16,-3 2 1-16,-8 3-2 0,-3 0 0 0,-7 3-3 16,-5 3 2-16,-5-3 1 15,-3 4-3-15,-2-3 1 0,0-4 1 0,-1 0 0 16,4-4-1-16,4-2 0 0,4-8 0 15,5-1-1-15,3-1 0 16,3-5 0-16,4 0-1 0,11-7-1 16,3-4 2-16,5-5-3 0,7-10-9 0,-1 0-3 15,1-5-3-15,2 1 7 16,-4-2 4-16,-1 3 6 0,-7-1 0 0,-5 6 1 16,-5 5 0-16,-5 3 2 15,-2 2-1-15,-1 6 3 0,-2 2 14 16,0 2-1-16,-5 2-2 0,3 1-2 0,-2 1-5 15,0 0-3-15,1 5-3 0,-7 2-2 16,4 7 1-16,-4 3-1 0,2 2 1 0,-2 2 1 16,-1 1-2-16,-1 0 1 0,1 2-1 15,-3 1 1-15,4-4 0 0,-1 1 0 16,6-1 0 0,-1-4 0-16,4 1-1 0,2-4 2 0,0-2-2 0,7 1 0 15,2-6 1-15,5-1-1 16,6-4 0-16,0-2 1 0,4 0-1 0,3-8-1 15,2-2-15-15,-1 0-8 0,0-1-14 16,0 0-19-16,-3-4-52 16,-3 1-51-16,-5 4-33 0</inkml:trace>
  <inkml:trace contextRef="#ctx0" brushRef="#br0" timeOffset="422583.0917">34509 8129 265 0,'0'0'125'0,"0"0"-68"16,0 0-14-16,0 0 35 0,0 0-15 15,0 0-13-15,0 0-20 0,0 0-20 16,0-26-8-16,-3 42 1 0,-1 6 11 16,1 3 3-16,-6 3-4 0,3 0-2 15,-2 3-2-15,-1-2-3 0,3 1-1 16,-4-2-2-16,4 1-1 15,4-2-2-15,-2 0 2 0,4-4-2 0,0 0 0 16,0-3 1-16,5-3-1 0,0-1 1 16,9-2 0-16,-3-4-1 0,3-2 1 15,4-3 0-15,2-4-1 0,0-1 0 16,5 0-5-16,-3 0-11 0,1-6-14 0,-1-2-5 16,-3-3-15-16,1-3-32 0,-4-1-70 15,-4 1-89-15</inkml:trace>
  <inkml:trace contextRef="#ctx0" brushRef="#br0" timeOffset="422944.4415">34780 8136 195 0,'0'0'250'16,"0"0"-222"-16,0 0-12 0,0 0 49 15,0 0 0-15,0 0-24 16,0 0-18-16,0 0-12 0,0 0-5 0,1-28 0 15,-1 37 4-15,0 5 6 16,0 1 1-16,0 1-5 0,-1-1-1 0,-2 3 0 16,1-3-2-16,-4 1-6 15,1 3-1-15,0-2 0 0,2-1-1 0,0 2-1 16,-1-1 1-16,2 0-1 16,0-1 0-16,2 1 0 15,0-1 0-15,0 0 1 0,2 0 0 0,0-2-1 16,4 0 1-16,-2-1 0 0,3 1 1 15,2-3 0-15,-4-1 0 0,1-2 0 0,2-1-1 16,-4-3-1-16,1-1 1 0,0-2 0 16,0-1-1-16,-2 0 0 0,1 0 0 15,3-4-3-15,2-1-14 0,2-3-15 16,1-1-1-16,3-2-14 0,-1-2-17 16,-4-1-37-16,3 2-40 0,-6 1-39 15</inkml:trace>
  <inkml:trace contextRef="#ctx0" brushRef="#br0" timeOffset="423156.6819">34639 8297 405 0,'0'0'105'0,"0"0"-54"0,0 0-17 15,0 0 22-15,0 0-7 0,0 0-11 16,0 0 0-16,66 10-12 0,-35-12-10 15,-2-2-8-15,3-4-6 0,-4 2-1 16,-1-1-1-16,-5-1-29 0,-3 1-39 16,-7-3-30-16,-1 0-58 0,-5-1-104 15</inkml:trace>
  <inkml:trace contextRef="#ctx0" brushRef="#br0" timeOffset="423392.6856">34961 8048 441 0,'0'0'66'16,"0"0"-22"-16,0 0 20 0,0 0 3 16,70-9-19-16,-47 18-11 0,2 0-6 15,0 6-10-15,-1 0-5 16,-4 3 0-16,0 4-4 0,-3 2-5 0,-5 1-3 16,-2 4-4-16,-8 0 2 0,-2 2-2 15,-1 2 1-15,-7-2-1 0,-7 1 0 16,-6-1-2-16,-4-2-11 0,-2-1-14 15,0 0-5-15,-5-6-10 0,6 3-5 16,-2-5-20-16,4-1-25 0,4-3-43 16,7-4-98-16</inkml:trace>
  <inkml:trace contextRef="#ctx0" brushRef="#br0" timeOffset="423691.7427">35297 8702 375 0,'0'0'199'0,"0"0"-160"16,0 0-28-16,0 0 40 0,0 0 3 15,0 0-22-15,0 0-17 0,59 8-6 16,-59 2-4-16,0 0-2 0,-7 3-1 16,-3 2 1-16,-9 1-1 0,-3 0-1 15,-6 1 0-15,-2 0-2 0,-3-1-11 0,-5 1-38 16,-1-3-20-16,0-4-73 16,1-4-170-16</inkml:trace>
  <inkml:trace contextRef="#ctx0" brushRef="#br0" timeOffset="424462.8216">35993 8456 108 0,'0'0'195'0,"0"0"-133"0,0 0-4 16,0 0 7-16,0 0-2 0,0 0-14 16,0 0-20-16,0 0-11 0,-19-2-5 15,19 6 0-15,0 1 1 0,0 0 1 16,3-2-3-16,5 2-2 0,-1-3 0 16,6 0-2-16,0 0-2 0,2-2-1 15,3 0-1-15,1 0-2 0,1-4-2 16,-2 1 1-16,-1-4 0 0,-2-1-1 15,-7-1 0-15,3-2 0 0,-3 1 1 0,-5-4 0 16,1-1 0-16,-2 1 0 16,-2-1 0-16,0 2 0 0,-3-2 0 15,-3 4 0-15,1 2 0 0,-9 2-1 0,4 5-1 16,-5 2 1-16,-3 0 1 16,-2 4-1-16,-2 5 0 0,-4 2 0 15,3 6 3-15,0 4 0 0,3 1 1 16,1 6 1-16,4 2 2 0,6 2-2 0,0-1-1 15,5-2 0-15,4-1-1 0,0-2-3 16,9-4 2-16,0-1-1 0,7-3-1 16,4-5 0-16,-1 0 1 0,3-4-2 15,4-7 0-15,3-1 0 0,-2-1-3 16,4-7-19-16,-3-5-9 0,5-2-18 16,-2-2-30-16,0-5-74 0,-1 2-133 15</inkml:trace>
  <inkml:trace contextRef="#ctx0" brushRef="#br0" timeOffset="425722.9997">36539 7765 259 0,'0'0'71'16,"0"0"-19"-16,0 0 21 0,0 0-11 16,-4-4-1-16,4 4-23 0,0 0-17 15,1 5-13-15,1 5-4 0,1 3 7 16,0 2 5-16,2 5-5 0,-2 1-4 0,0 2 2 16,-1 3 1-16,-1 0 0 0,3 3-1 15,-1 2 0-15,1-2 0 0,1 1 0 16,-3-2 2-16,0 1-3 0,-1-5 1 15,-1-1-1-15,3-2-1 0,-3-6-2 16,0 3-1-16,-2-7 0 0,0 0 2 16,0-2-2-16,-2-4-1 0,0 1 1 15,-3-5 0-15,-2 1 2 16,-2-2-2-16,0 0-1 0,-3-3-3 0,-3-6 1 16,-2-2-1-16,0-2-1 0,-4-4-21 15,1-4-26-15,0-4-25 16,1-3-25-16,3-3-102 0,3 0-155 0</inkml:trace>
  <inkml:trace contextRef="#ctx0" brushRef="#br0" timeOffset="425916.5559">36444 7555 445 0,'0'0'135'0,"0"0"-92"0,0 0-37 0,0 0 13 15,0 0 7-15,0 0-25 0,0 0 0 16,0 0-2-16,0 0-16 0,56 20-71 16,-48-16-130-16</inkml:trace>
  <inkml:trace contextRef="#ctx0" brushRef="#br0" timeOffset="426652.5404">36906 7309 319 0,'0'0'62'15,"0"0"-6"-15,0 0-9 0,0 0 15 0,0 0-12 16,0 0-36-16,0 0-12 0,0 0 7 15,-13 85 6-15,9-49-3 0,-1 4 1 16,1 0-1-16,-3-2 0 16,4 1-1-16,-1-4-1 0,-1-4-5 0,-3-2-3 15,4-5 3-15,-1-5-1 0,-1 1-2 16,1-6 0-16,3-4-2 0,0-1 0 16,1-6 0-16,1-1 0 0,0-2 1 15,1-2-1-15,4-6-4 16,5-4-15-16,-3-4-14 0,8-5-5 0,-5-2-7 15,2 1-11-15,-1-4 1 16,-1 3-11-16,0 0 5 0,-3 5 41 16,-1 3 16-16,1 1 4 0,-2 6 2 0,-2 0 8 15,0 3 18-15,0 2 14 0,-1 1 3 16,-2 2-5-16,3 0-7 0,-3 0 0 16,0 0-7-16,0 5-9 0,-6 2-1 15,-1 3 1-15,-5 1 0 16,1 1-2-16,-2-4-8 0,-2 1-3 0,3-2-1 0,-3 0-1 15,-2 0 0-15,3-2-1 16,3 0 0-16,0-1 0 0,6-3 0 0,0 0-1 16,2-1 1-16,3 0 0 15,0 0 1-15,0 0-2 0,3 0 3 16,3-1 0-16,5 1 1 0,0 0-4 0,5 0 0 16,1 0 0-16,-2 4 0 15,-2 1 0-15,0 3 1 0,1 0-1 0,-3 3 1 16,2 3 0-16,-4 1-1 0,3-2 2 15,-3 0-2-15,2 1 0 0,-2-3-2 0,3 0 1 16,2-4-23 0,-1-2-20-16,4-3-29 0,4-2-58 0,-2 0-97 15</inkml:trace>
  <inkml:trace contextRef="#ctx0" brushRef="#br0" timeOffset="427293.897">37321 7510 366 0,'0'0'63'16,"0"0"-30"-16,0 0 3 16,0 0 12-16,0 0-5 0,0 0-16 15,0 0-10-15,-59 40-3 0,54-20-1 16,2-1-3-16,1 2-5 0,2 0-3 0,0-3 0 15,0-2-1-15,6 0-1 0,0-4 0 16,5-4 0-16,-1-1 0 0,2-1 0 16,3-4-13-16,-3-1 0 0,1-1 4 15,2-3-7-15,-4-4 6 0,1-2 9 16,-4-3 0-16,1 1 2 0,-1-4-1 0,-1 3 0 16,0 2 1-16,-3 2-1 0,-3 3 1 15,3 2 1-15,-4 3 1 16,1 0 3-16,-1 0 0 0,2 7-5 0,1 0-1 15,-2 1 0-15,3 1 2 0,-2 2 1 16,1-2-3-16,4 2 1 16,-1-2-1-16,1-1 2 0,4-1-1 15,-2-3 0-15,4 0 0 0,-3-4 2 16,5 0 0-16,-1-9 0 0,2 2 2 16,-1-3 1-16,-4-1-2 0,-1-4 0 0,-3-2 1 15,-1 0 1-15,-3-3 3 16,0-1 0-16,-3 0 1 0,-1-4-4 0,-5 1-2 15,1 1-2-15,-1 7 0 0,0 4-1 16,2 6-1-16,2 6 0 0,-1 0-2 16,-2 7-3-16,-2 7-7 0,2 0-25 15,3 6-15-15,-2-2-64 0,3-3-84 16</inkml:trace>
  <inkml:trace contextRef="#ctx0" brushRef="#br0" timeOffset="427622.1623">37712 7689 357 0,'0'0'41'16,"0"0"-17"-16,0 0 25 0,0 0-3 16,-7 65-11-16,4-50-18 15,1 1-10-15,-3-1-4 0,4-2-2 0,1-2 0 16,0 0 1-16,0-2 1 0,0-1-2 15,7-4 2-15,-1-1-2 16,3-1 2-16,2-2-1 0,1 0 2 0,1-4-2 16,1-3-1-16,1-4 2 0,-4 1-1 15,0-4 2-15,-4 1 6 0,-3-4 5 0,-2 3 5 16,-2-2 2-16,-4 4-5 16,-2 2-3-16,-4 1-3 0,-1 6-5 15,-2 1-4-15,1 2-2 0,-2 0 0 16,2 0-1-16,4 5 0 0,-2 0 1 15,5 3-12-15,1-4-37 0,3 1-23 0,1-1-93 16,0-4-114-16</inkml:trace>
  <inkml:trace contextRef="#ctx0" brushRef="#br0" timeOffset="428332.5086">37988 7279 302 0,'0'0'66'16,"0"0"-5"-16,0 0-10 0,0 0 15 16,0 0-5-16,0 0-21 15,0-30-15-15,0 39-19 0,0 9-5 0,-1 8 8 16,-3 2 1-16,2 5 1 15,1 1-5-15,1 3 1 16,0 0 2-16,0 0-4 0,4-4 0 0,1-2 0 16,1-3 1-16,-1-3-2 0,-1-2-4 0,0-3 1 15,1-4-1-15,-1-4 0 0,-1-4 2 0,0-2-2 16,1-6 0-16,1 0-6 16,1 0-21-16,1-10-19 0,3-1-42 15,1-6-97-15,-1 0-137 0</inkml:trace>
  <inkml:trace contextRef="#ctx0" brushRef="#br0" timeOffset="428494.9914">37929 7473 54 0,'0'0'422'16,"0"0"-374"-16,0 0-28 0,0 0 25 16,0 0 3-16,0 0-10 0,0 0-14 0,0 0-14 15,94 5-6-15,-51-5-3 0,1-3-1 16,-5-2-29-16,-5 0-57 0,-3-2-106 15,-10 0-196-15</inkml:trace>
  <inkml:trace contextRef="#ctx0" brushRef="#br0" timeOffset="429242.837">38462 7434 351 0,'0'0'46'0,"0"0"-32"15,0 0 14-15,0 0 26 0,0 0-15 0,0 0-10 16,0 0-1-16,0 0-8 0,30 79-2 16,-10-51-2-16,3 2 4 15,5 0-5-15,4 5-5 0,2-3-5 16,3 4 1-16,-1-2-2 0,0-3 1 0,-3 4 0 16,-4-5 0-16,-2 2-2 0,-3-5 0 15,-3 0-1-15,-5-5 0 0,-1-1-1 16,-3-2 0-16,-4-4-1 0,0 5 0 15,-3-7 1-15,-4 1-1 0,1-1 1 16,-2-3 0-16,0 4 2 0,0-3 1 16,0 2 3-16,-3 0 7 0,-6 0 1 15,2 1 2-15,-2 1-3 0,-2-1-3 16,-1 3 2-16,0-1-2 0,-3 0 1 16,-1 4-4-16,-1-4-2 0,-1 5-1 0,-3-2-2 15,-1 4 0-15,-2-1 0 16,0 3 0-16,-2-2 0 0,-1 4-2 15,-1-2 1-15,1 1-2 0,0-3 1 0,2 1 0 16,1 2 0-16,1-4-1 0,3-1 1 16,1 0 0-16,-1-3-1 0,4-1 0 15,2-1 1-15,0-2-1 0,1-2 0 16,4 1-1-16,0-5 1 0,4-1 1 16,2-2-1-16,2-2-1 0,1-1 1 15,0-2 0-15,0 0-1 16,6 0-6-16,5-3-20 0,3-4-23 0,3-4-35 15,0-1-58-15,-3-2-173 0</inkml:trace>
  <inkml:trace contextRef="#ctx0" brushRef="#br0" timeOffset="429384.7692">38849 8570 353 0,'0'0'88'16,"0"0"-88"-16,0 0-192 0,0 0 13 16</inkml:trace>
  <inkml:trace contextRef="#ctx0" brushRef="#br0" timeOffset="435919.8326">32047 9921 87 0,'0'0'94'16,"0"0"-68"-16,0 0 100 0,0 0-43 16,0 0-26-16,0 0-6 0,0 0 15 15,0 0-17-15,-40 2-1 0,40-2-5 16,0 0-9-16,0 0-5 0,0 0-11 15,5 2-6-15,5 0-6 16,2-1 1-16,5 0 2 0,4-1-3 0,3 0-5 16,4 0-1-16,9 0-3 0,-2-4-46 15,-2 2-33 1,-5-1-55-16,-11 2-146 0</inkml:trace>
  <inkml:trace contextRef="#ctx0" brushRef="#br0" timeOffset="436052.0476">32024 10062 373 0,'0'0'83'0,"0"0"-53"0,0 0-14 16,0 0 27-16,62 40 6 0,-30-40-15 16,2-2-10-16,8-2-16 0,-1-7-7 15,2 2-1-15,0-5-44 0,-5-2-142 16</inkml:trace>
  <inkml:trace contextRef="#ctx0" brushRef="#br0" timeOffset="436963.9022">34093 9556 252 0,'0'0'29'15,"0"0"2"-15,0 0 6 16,0 0 10-16,0 0-11 0,0 0-8 15,0 0-5-15,0 0-6 0,-28-61-1 0,27 60-2 16,-1 0 1-16,-1-1 5 16,-2 2-7-16,0 0-8 0,-6 4-2 15,5 7 0-15,-6 2 0 0,2 5 3 0,-2 3 0 16,4 2-2-16,-3 4-2 16,3 0 0-16,-3 5-2 0,5-1 1 15,-2 3 0-15,2 1 0 0,2 0 0 0,2 3 1 16,-3 0 3-16,2 0 1 0,3 1 1 15,0-3 0 1,0 3-2-16,0-4 1 0,1 1 0 0,4 0 0 0,-2-3 0 16,0 0-3-16,3 0 1 0,1 0-2 15,-3-2 1-15,3 1-1 0,-1 0 1 16,0 1 5-16,-4 0 3 0,3 1-1 16,-1-1 6-16,1 0-9 0,-3-1 0 15,-1 0-1-15,-1 1 0 0,0 0-1 16,0-2 4-16,-2 1-4 0,-4-4 1 0,0 2 1 15,1-3-2-15,-4 0-1 16,1-3-1-16,-1 2-2 0,-1 0 1 0,-1-7-1 16,2 0-1-16,-5-4 1 15,3-4 1-15,-5-2-2 0,0-5 1 16,-2-2 0-16,0-2-1 16,-2-4-18-16,0-7-20 0,-2-3-24 0,1-5-44 0,3-2-102 15</inkml:trace>
  <inkml:trace contextRef="#ctx0" brushRef="#br0" timeOffset="437765.2442">34357 10247 242 0,'0'0'88'0,"0"0"-20"0,0 0-17 16,0 0-2-16,0 0 0 0,0 0-10 16,55-47-15-16,-40 44-7 0,3 3-3 15,0 0-2-15,-5 4-1 0,-1 7-5 0,-1 2-5 16,-6 5 0-16,-3 5 0 15,-2 0-1-15,-1 2 1 0,-5 2 0 16,-4-2 0-16,1-3-1 0,-3-1 1 16,2-5 0-16,-1 1-1 0,7-4 0 15,-4-5 0-15,6-1 0 0,-1-5 1 16,3-2-1-16,0 0 0 0,7-2 0 0,3-8 0 16,8-5 1-16,1-7-1 15,2 0-1-15,1-7 0 16,1 2 0-16,3-4 1 0,-7 1 0 0,-3 3 0 0,-2 2 0 15,-2 3 0-15,-7 4 0 0,-2 5 0 16,-1 6 1-16,-2 1-1 0,0 4 1 16,-3 0 3-16,-1 2 1 0,-2 2-2 15,-5 9-3-15,4 3 2 0,-6 6-2 16,5 5 0-16,-3 0 1 0,5 5-1 16,0 0 1-16,1 0-1 0,3 0 0 15,2-5 1-15,0-1-1 0,1-1 0 16,5-3-1-16,3-3 1 0,0-6-5 0,4-2-10 15,4-6-8-15,2-3-8 0,4-3-16 16,5-8-21-16,1-2-22 16,4-3-58-16</inkml:trace>
  <inkml:trace contextRef="#ctx0" brushRef="#br0" timeOffset="438087.2344">35013 9978 306 0,'0'0'105'0,"0"0"-54"16,0 0-16-16,0 0 39 16,0 0-23-16,0 0-28 0,0 0-21 15,0 0 7-15,-21 68 14 0,15-32-4 16,0 3-4-16,1-1-4 0,2 2-2 15,3-1-3-15,0 0-3 0,0-3-1 0,2-4-1 16,4 2 0-16,2-7-1 0,0-1 0 16,4-2 1-16,-1-5-1 0,4-2-1 15,2-6-1-15,0-4-8 0,0-4-10 16,-3-3-13-16,5-3-4 0,-3-6-6 16,2-6-18-16,0-1-12 0,-1-3-53 15,-3-2-29-15</inkml:trace>
  <inkml:trace contextRef="#ctx0" brushRef="#br0" timeOffset="438336.5807">35298 10086 307 0,'0'0'50'0,"0"0"0"0,0 0 14 16,0 0 4-16,0 0-13 0,0 0-35 16,0 0-10-16,0 0-3 0,0 0 9 15,5 25-2-15,-5-5-2 0,0 4-5 16,0 1 1-16,-2 0-3 15,2 1-2-15,0-2-1 0,0 1 1 0,0-3-3 16,0 2 1-16,0-1 0 0,1-3-1 16,2 1 0-16,-3-6 1 0,0-2-1 15,4 1 0-15,-1-4 0 0,4-3 0 16,-2-3 0-16,2-2 0 0,6-2-2 16,-1 0-7-16,2-4-6 0,1-7-19 15,2 0-18-15,0-2-31 0,-2-2-36 16,-5 2-38-16</inkml:trace>
  <inkml:trace contextRef="#ctx0" brushRef="#br0" timeOffset="438558.7299">35167 10289 356 0,'0'0'78'0,"0"0"-28"15,0 0-4-15,0 0 24 0,0 0-7 16,0 0-24-16,0 0-24 0,0 0-10 15,58-50 1-15,-30 41 0 0,5 2-4 0,-1-2-1 16,-3 2-1-16,2-2-1 16,-7 2-9-16,-4-1-40 0,-3 0-18 0,-6-1-24 15,-1-2-38-15,-6 0-45 16</inkml:trace>
  <inkml:trace contextRef="#ctx0" brushRef="#br0" timeOffset="438757.6033">35490 9988 307 0,'0'0'45'0,"0"0"-14"0,0 0 26 16,0 0 10-16,62-1-15 0,-43 13-10 16,-2 0-16-16,2 4-2 0,0 3 1 0,-3 0-4 15,-1 5-3-15,-1 0-7 0,-7 4-4 16,0 0-4-16,-4 1 3 0,-3 2 5 16,-4-3-8-16,-4 3 0 0,-4-3-3 15,-1 0 1-15,0-3-1 0,-3-2 1 16,5-1-1-16,-1 0 0 0,3-4-2 15,2 0-20-15,4-4-10 0,3-3-22 16,5-2-24-16,9-9-62 0,4 0-152 16</inkml:trace>
  <inkml:trace contextRef="#ctx0" brushRef="#br0" timeOffset="439158.2457">35969 10357 480 0,'0'0'44'0,"0"0"-33"15,0 0-10-15,0 0 17 0,0 0 20 16,0 0-8-16,0 0-14 0,58 2-12 16,-45-2-1-16,-4-4 0 0,4 1 1 15,-6-4-1-15,3 0 0 0,-4-1-1 16,-3-1 1-16,1-3 4 0,-3-2 2 15,0 3-1-15,-1-1-2 0,0-1 1 0,-2 3-1 16,-3 1 1-16,-1 3-1 16,-4 1 1-16,2 4-1 0,-6 1-1 15,1 0-1-15,-1 7 1 0,0 3 0 16,-2 3 0-16,1 6 0 0,3-1 2 16,-3 3-2-16,7 2-2 0,-2 1 0 15,6-2 1-15,2 0-3 0,2 0 1 0,0-2-2 16,4-4 3-16,4 0 0 15,6-4-3-15,5-3 1 0,4-3 0 0,4-4 0 16,0-2-1-16,5-2-3 0,-3-4-26 16,7-4-8-16,-3-3-32 0,-4 0-7 15,0-2-50-15,-6 2-118 0</inkml:trace>
  <inkml:trace contextRef="#ctx0" brushRef="#br0" timeOffset="439503.4518">36259 9815 287 0,'0'0'50'0,"0"0"-13"0,0 0 26 15,0 0-3-15,0 0-10 0,0 0-11 16,0 0-19 0,0 0-6-16,-28 0 0 0,29 0 0 0,9 0-1 0,0 0-2 15,7 0-1-15,3-4-4 0,4 2-4 16,0-1-2-16,1-1-3 0,2 1-47 0,0-4-56 15,-7 2-115-15</inkml:trace>
  <inkml:trace contextRef="#ctx0" brushRef="#br0" timeOffset="439899.9072">36727 9631 337 0,'0'0'42'0,"0"0"-9"0,0 0 22 16,0 0 8-16,0 0-13 0,0 0-24 15,0 0-17-15,0 0-4 0,0 0 2 16,6 31 11-16,-4-12-3 0,2 3-1 15,2 2-4-15,-1 7 1 0,-2-1 3 16,0 5-4-16,5-3-2 0,-4 1-2 16,0-1 0-16,-3-3 1 15,2-1-1-15,-2-2 1 0,-1-4-2 0,0 1-1 16,-1-3 0-16,-2-2-2 0,-2-2 0 16,-1-5-1-16,-1 1 0 0,2-5 1 15,0-2-1-15,-2-2-1 16,1-3 2-16,0 1 0 0,-5-2 0 0,1-4-2 0,-3-3-1 15,-3-6-15-15,2 1-11 16,-2-12-4-16,3 1-14 0,-4-8-19 16,1-5-51-16,6 2-89 0</inkml:trace>
  <inkml:trace contextRef="#ctx0" brushRef="#br0" timeOffset="440069.2528">36696 9370 459 0,'0'0'54'0,"0"0"-8"16,0 0-33-16,0 0 16 0,0 0-1 15,0 0-13-15,0 0-14 16,0 0-1-16,28-24-10 0,-24 31-57 0,-1-1-67 16,-1 1-190-16</inkml:trace>
  <inkml:trace contextRef="#ctx0" brushRef="#br0" timeOffset="440614.8291">36997 9217 237 0,'0'0'27'16,"0"0"29"-16,0 0 6 0,0 0 4 15,0 0-14-15,0 0-12 0,0 0-12 16,0 0-20-16,0 0-6 15,12 21 5-15,-12 10 4 0,0 5-5 0,-1 4-4 16,-3 0 4-16,0 0 0 0,-3-1-1 16,3-2-3-16,0-2 0 0,-1-6 0 15,-1-1-2-15,2-3 0 0,3-4 1 0,-2-5-1 16,3-4 1-16,0-4-2 0,0-4 1 16,0-4 0-16,0 0-4 15,5 0-11-15,4-9-6 0,-2-2-26 16,4-4-17-16,0-5-34 0,1-1-7 0,-2 0-27 15</inkml:trace>
  <inkml:trace contextRef="#ctx0" brushRef="#br0" timeOffset="440890.3421">37129 9423 116 0,'0'0'164'0,"0"0"-107"16,0 0-5-16,0 0 17 0,0 0-14 16,0 0-20-16,0 0-11 0,0 0-14 0,0 0-5 15,-7 8 4-15,0 6 6 16,-3-3-8-16,1-1-4 0,-1 2-2 15,0-2-1-15,0-2 1 0,1 0-1 0,-1-2 1 16,1-1-1-16,-1-1 0 16,3 1-1-16,-1-2 1 0,3 2 0 15,1-1 0-15,4-3 0 0,-1 3 0 16,1-1-1-16,0 1 2 0,1 1-1 16,3 1 0-16,2 0 0 0,4 1 1 15,-2 3-1-15,4 1 0 0,3 1 1 0,1-2 1 16,-1 0-2-16,3-1 0 15,0 1 0-15,2-2 0 0,-1-1-2 0,1-4-4 16,-1 1-50-16,1-4-34 16,-3 0-89-16</inkml:trace>
  <inkml:trace contextRef="#ctx0" brushRef="#br0" timeOffset="441368.0478">37375 9442 269 0,'0'0'99'0,"0"0"-57"0,0 0-15 16,0 0 29-16,0 0-5 0,0 0-28 16,0 0-11-16,0 0-4 0,0 0-3 15,-45 57 0-15,40-41-2 0,1 1-2 16,2-5 0-16,2 2-1 0,0-4 0 16,0-2 0-16,1 1 0 15,3-3 0-15,4-1 0 0,1-2 0 16,3-2-2-16,0-1-7 0,3-1-8 0,0-5-1 15,-2-3 3-15,-1-1 9 0,2-1 4 16,-7 0 2-16,3-2 0 16,-5 2 2-16,-2 3-2 0,0 1 0 0,-3 3 1 15,0 3 0-15,0-1 4 0,0 2 3 0,-1 0-1 16,-2 7-7-16,3 1 1 16,-1 5 0-16,1-3 1 0,0 2-1 0,2-3-1 15,6 2 1-15,-2-2-1 16,1-1 0-16,4-3 1 0,-2-3-1 15,4-2 1-15,1 0 1 0,-2-5 0 0,1-1-2 16,1-4 1-16,-3-2 1 0,0-2 0 16,-3 0 0-16,1-6 4 0,-4 0 6 15,-1-1-3-15,-2-4 1 16,-2 1-3-16,0 2-3 0,-2 4-1 16,-1 5-3-16,-2 5 2 0,-2 4 1 0,2 3-3 15,-3 1 0-15,-1 3-1 16,0 2-3-16,-2 5-7 0,5 0-22 0,0 3-21 15,0-1-36-15,3 1-60 0,3-3-129 16</inkml:trace>
  <inkml:trace contextRef="#ctx0" brushRef="#br0" timeOffset="441699.6399">37711 9558 271 0,'0'0'44'0,"0"0"-17"0,0 0 14 0,0 0 21 16,7 66-19-16,-7-51-18 16,0 1-13-16,0-1-7 0,0-2-2 0,0-1-1 15,0 1 0-15,0-2-2 0,0-3 1 16,1 1 0-16,3-4-1 0,1-3 2 16,1 0 1-16,4-2 0 0,0-2 2 15,2-1-2-15,0-5-1 0,-1 0-2 16,-1-2 1-16,-3-2 0 15,-2-2 1-15,-5-1-1 0,0-1 7 0,0 0-1 16,-4 2 1-16,-2 4-1 16,-3 2-1-16,0 2 0 0,-3 4-2 0,0 1-3 15,-2 1-1-15,2 1 1 0,3 3-1 16,-2 2-1-16,4-2 1 0,2 0-19 16,0 2-29-16,3-2-21 0,2 0-63 0,0-4-85 15</inkml:trace>
  <inkml:trace contextRef="#ctx0" brushRef="#br0" timeOffset="442005.5309">38016 9195 399 0,'0'0'37'15,"0"0"-11"-15,0 0 26 0,0 0-5 16,0 0-25-16,0 0-8 0,0 0 9 0,-7 84-9 16,0-52-3-16,-1 3 1 0,0 0-2 15,0 0-7-15,2 2 0 0,-1-4 0 16,1-2-2-16,2-1 0 0,-1-5-1 16,5-2 2-16,0-3-2 0,0-2 0 15,8-5 0-15,0 0 1 0,3-4-1 16,0-2 0-16,3-3 0 0,0-4-15 15,-2-2-31-15,4-7-39 0,-2-2-66 16,-1-2-125-16</inkml:trace>
  <inkml:trace contextRef="#ctx0" brushRef="#br0" timeOffset="442170.3398">37790 9374 201 0,'0'0'328'0,"0"0"-296"15,0 0-22-15,0 0 17 0,0 0-5 16,0 0-11-16,0 0-2 0,78 27-5 16,-35-27-3-16,5-2-1 0,-4-5-38 15,-5-3-97-15,-6 1-309 0</inkml:trace>
  <inkml:trace contextRef="#ctx0" brushRef="#br0" timeOffset="443428.944">38467 10350 137 0,'0'0'1'16,"0"0"16"-16,0 0 35 0,0 0 28 16,0 0-39-16,0 0-11 15,0 0-2-15,0 0 5 0,41-24 3 0,-35 21-7 16,2-3 2-16,-4 1-3 15,0 0 0-15,0 0-3 0,-2-4-1 16,-2 1-2-16,0-4-8 0,0-1-2 0,0 0-1 16,0-2-1-16,-3 2-3 0,-5-3-3 15,0 3 1-15,-2 3-2 0,-3-1-1 16,-1 4-1-16,-3 2 0 0,-3 1 2 16,-1 4-3-16,-4 0 0 0,1 6 0 15,-2 2 0-15,0 7 1 0,4 2 0 16,3 5-1-16,1-1 1 15,4 6-1-15,3-3 0 0,6 2 0 0,2-3 0 16,3-1-1-16,3 1 1 0,6-5 0 16,5-1 1-16,6-3-1 0,2-5 0 15,1-3 0-15,5-5 1 0,0-1 0 16,-1-7-1-16,-1-5 1 0,-2-3-1 16,-1-6 1-16,-3-3-1 0,-2-2 1 15,-1-4 0-15,-2 1-1 16,-3-5 2-16,-1-1-2 0,-2-2 0 0,-3-3 0 0,-5 0 0 15,-1-2 1-15,0 1 0 0,-2 6-1 16,-6 0 0-16,1 13 1 0,2 4-1 16,-2 7 0-16,4 9 2 0,1-2-2 15,2 4 0-15,0 4 0 0,0 6-2 16,0 11 2-16,0 1 1 16,0 9 4-16,4 6-1 0,-1 0 3 0,3 7-1 15,-4-5-2-15,0 3 0 0,-1-2-1 16,0-3 0-16,2 0-3 0,-1-5 1 0,1-3-1 15,3-2 1-15,0-4-1 16,3-2 1-16,3-2-1 0,1-4 0 16,5-4 0-16,3-3-6 0,-1-4-18 15,1-2-7-15,-1-2-23 0,1 0-12 0,0-9-35 16,0 0-63-16,-6 1-56 0</inkml:trace>
  <inkml:trace contextRef="#ctx0" brushRef="#br0" timeOffset="443783.4824">38966 10010 239 0,'0'0'49'15,"0"0"-10"-15,0 0-9 0,0 0 35 16,0 0-6-16,0 0-15 0,0 0-12 0,11-44-2 16,-10 47-15-16,0 7-7 0,2 7-3 15,-1 6 17-15,0 4-2 0,-2 3-3 16,0 5-5-16,0-3 0 16,0 0 3-16,0 2-7 0,0-4 2 0,0 2-4 15,0-5-1-15,-2 0-2 0,2-5 0 16,0-3 0-16,0 0-3 0,2-2 1 15,1-3 0-15,2 0 0 16,2-4-1-16,2-1-1 0,2-5 1 0,2-3-14 16,3-1-25-16,5-1-22 0,-1-6-37 15,-1-3-49-15,-4-3-66 0</inkml:trace>
  <inkml:trace contextRef="#ctx0" brushRef="#br0" timeOffset="443974.9224">38832 10208 351 0,'0'0'62'15,"0"0"-24"-15,0 0 30 0,0 0-11 16,0 0-19-16,0 0-17 0,0 0-11 16,67-16-3-16,-33 14-2 0,1 1-2 15,0 0-3-15,-1-1 0 0,1 2-15 16,-4 0-79-16,-7 0-87 0</inkml:trace>
  <inkml:trace contextRef="#ctx0" brushRef="#br0" timeOffset="444100.2414">39392 10326 396 0,'0'0'224'0,"0"0"-198"0,0 0-24 15,0 0 19-15,0 0 1 0,0 0-22 16,0 0-33-16,0 0-203 0</inkml:trace>
  <inkml:trace contextRef="#ctx0" brushRef="#br0" timeOffset="447602.0507">33781 11176 113 0,'0'-11'48'16,"2"3"179"-16,2 3-168 0,-2 1-11 15,6 0 8-15,-5 3-3 0,2 0-17 16,1 1-12-16,1 0-9 0,-3 4-7 0,1 3 1 16,1 5 3-16,-3 2 1 0,-3 4 1 15,0 2-1-15,-5 4-2 16,-1 1 0-16,0 4 2 0,-2-2-1 0,2 3-4 15,1-3-3-15,3-2-2 0,1-2 1 16,0-1-3-16,1-3 1 16,0-1 0-16,2-1-2 0,3-3 1 0,2-3-1 15,2-1 0-15,-2-3 0 16,3-1 0-16,0-2 1 0,2-1 0 0,-1-3-1 16,0 0 0-1,3-3-4-15,-4 0-15 0,4-3-20 0,-3-1-19 0,-3-7-39 16,-4-1-113-16,-4-1-150 0</inkml:trace>
  <inkml:trace contextRef="#ctx0" brushRef="#br0" timeOffset="447782.5454">33693 11362 299 0,'0'0'263'0,"0"0"-211"0,0 0-23 0,0 0 17 16,0 0-9-16,65-12-7 0,-43 10-17 15,2 0-10-15,2-4-3 0,3 1-9 16,2-5-23-16,-3 0-39 0,-3-1-77 16,-4-2-105-16</inkml:trace>
  <inkml:trace contextRef="#ctx0" brushRef="#br0" timeOffset="448365.0129">34154 11380 84 0,'0'0'155'0,"0"0"42"15,0 0-105-15,0 0-26 0,0 0-3 16,0 0-5-16,0 0-22 0,0 0-11 16,35-21-17-16,-18 18 0 0,2 3-5 15,-4-4-2-15,2 2-1 0,3 1-25 16,-5-2-23-16,0 0-33 0,-9 0-58 15,-3 2-87-15</inkml:trace>
  <inkml:trace contextRef="#ctx0" brushRef="#br0" timeOffset="448501.9129">34111 11435 141 0,'0'0'167'0,"0"0"-41"0,0 0-72 0,0 0-24 0,0 0 25 15,0 0-15-15,0 0-13 0,78 37-14 16,-48-44-8-16,6 2-5 0,-1-6-7 15,2-3-25-15,-2-3-54 0,-6-1-81 16,-1 3-87-16</inkml:trace>
  <inkml:trace contextRef="#ctx0" brushRef="#br0" timeOffset="448903.4593">34799 11122 189 0,'0'0'295'0,"0"0"-215"0,0 0-31 0,0 0-9 16,0 0 22-16,0 0-13 15,0 0-17-15,0 0-21 0,0 0-7 16,-2 5 1-16,-13 12 7 0,-2 4-3 0,-6-2-4 16,0 2-1-16,-1-1-3 15,-5 0 1-15,2 1-1 0,-2-1 1 16,2-2-2-16,3-3 0 0,2 1 1 15,3-3-1-15,2-2 1 0,4-4-1 16,3-1 0-16,0-3 0 0,7 0 0 0,1-1 0 16,2 1-3-16,0-1-2 0,0 5-1 15,4-3 2-15,3 2 1 16,3-1 1-16,4 1 0 0,0-1 1 16,5 0 1-16,1 1-1 0,7 1 1 0,-4-3 0 15,4 5-2-15,0-5-3 16,-3 1 5-16,-3 1-1 0,-2-2-7 0,-1 2-13 15,-3-3-3-15,-1 0 3 0,-2-1-1 16,4-2-6-16,-4 2-12 0,-1-2-21 16,3-5-63-16,-6 1-49 0</inkml:trace>
  <inkml:trace contextRef="#ctx0" brushRef="#br0" timeOffset="449273.2524">34915 11251 346 0,'0'0'260'0,"0"0"-223"0,0 0-4 15,0 0 18-15,0 0-18 0,77-24-8 16,-43 20-4-16,0 0-8 0,1-1-5 16,-2-1-3-16,-7 1-1 0,2 2-3 15,-9 0-1-15,-6-1-2 0,-2 2-14 16,-8 0-5-16,-3-1-7 0,0 1-1 15,-5 2-4-15,-9-3-15 0,5 3-1 16,-6 1-7-16,-2 2 8 0,1 3-1 16,1-2 3-16,6 3 16 0,-5-2 11 15,7 2 12-15,-2 1 7 0,4-3 0 16,3 4 7-16,1 0 8 0,1 0 7 0,0 2 11 16,0 2 4-1,1 1 0-15,1-1 1 0,1 0-5 0,-2 3-5 0,-1-4-5 16,0 3-3-16,0-3-6 15,0 2-7-15,-1 1-5 0,-3-4-1 0,2 4-1 16,0-4-4-16,-1 1-24 16,-3-2-37-16,1-7-66 0,1-1-46 0</inkml:trace>
  <inkml:trace contextRef="#ctx0" brushRef="#br0" timeOffset="449734.8797">35363 11089 248 0,'0'0'198'0,"0"0"-112"16,0 0-48-16,0 0-11 0,0 0 17 16,0 0-4-16,0 0-6 0,0 0-9 0,28 38-8 15,-8-25-4-15,-1-1-1 16,6 1-1-16,0-1-5 0,-3 0 0 0,3-1-2 16,-4-2-3-16,-2 1 1 15,-4-2-1-15,-2-3-1 0,-4 1 0 0,-1-3 1 16,-2 3-1-16,-2-2 0 15,0 1 1-15,1 1-1 0,-4 2 0 0,-1 0-1 16,0 2 1-16,-6-1 0 16,0 2 0-16,-3-1 1 0,-3 6 0 15,-4-3 0-15,-1 2 0 16,-3 3-1-16,-2 0 1 0,0 2 0 0,-1-3 2 0,-6 1-1 16,2-1 1-16,0-2-1 0,-3 1-1 15,3-2-1-15,-4-1 0 16,8-2-10-16,-3-4-36 0,2-2-17 0,-2-5-34 15,4-1-124-15</inkml:trace>
  <inkml:trace contextRef="#ctx0" brushRef="#br0" timeOffset="450255.9287">33073 9734 113 0,'0'0'213'0,"0"0"-168"0,0 0 29 16,13-61-7-16,-13 55 6 0,0 4-19 15,0 2-6-15,0 0-14 0,0 9-19 16,3 9-15-16,0 11 0 0,-1 12 0 16,-2 4 8-16,0 6-5 0,0-3-2 15,0 1 0-15,-2-5-1 0,-4-4 0 16,3-3-6-16,-2-8-28 0,0-3-20 15,-3-9-22-15,-1-6-65 0,1-5-101 16</inkml:trace>
  <inkml:trace contextRef="#ctx0" brushRef="#br0" timeOffset="450446.8789">32807 10341 334 0,'0'0'183'16,"0"0"-127"-16,0 0-20 0,69 23 2 16,-33-24 12-16,9-5-15 0,6-4-15 15,6 0-12-15,-2-1-5 0,0 1-3 0,-2 5 0 16,-6 0-41-16,-3 4-43 16,-11-2-59-16,-7 1-68 15</inkml:trace>
  <inkml:trace contextRef="#ctx0" brushRef="#br0" timeOffset="450718.0662">32801 10749 93 0,'0'0'318'0,"0"0"-222"0,0 0-42 0,0 0-28 16,68 6 9-16,-34-6-1 0,9 0-2 16,7-1-7-16,2-4-5 0,1 1-2 15,-4 3-5-15,-7-3-9 0,-6 2-4 0,-7 2-6 16,-2 0-20-16,-9 0-8 16,-7 0-19-16,-8 0-18 0,-3 0-49 15,-9 0 0-15,-9 0-7 0,-2 0-18 0</inkml:trace>
  <inkml:trace contextRef="#ctx0" brushRef="#br0" timeOffset="450862.4904">33062 10783 67 0,'0'0'18'0,"0"0"108"16,0 0-49-16,0 0-23 0,-10 63 4 15,15-45 11-15,2 7-18 0,-2-1 1 16,0 8-12-16,-4 2-14 0,0 4-11 16,-1 3-3-16,0-3-5 0,-3 2-5 15,-2-3-1-15,2-3-1 0,0-3-12 16,-2-7-43-16,0 0-65 0,-4-10-95 0</inkml:trace>
  <inkml:trace contextRef="#ctx0" brushRef="#br0" timeOffset="451516.1427">30903 9925 106 0,'0'0'305'0,"0"0"-243"16,0 0-12-16,0 0-6 0,0 0-3 16,0 0-13-16,0 0-1 0,0 0-12 15,-63-12-9-15,46 33 1 0,0 1 6 16,-2 7 1-16,2 1-3 0,1 5-4 16,4-1 0-16,7-2-4 0,4-2-2 15,1 0 2-15,7-5-3 0,9 2 0 16,1-10 0-16,4-2 0 0,3-2 0 0,3-6-3 15,3-2-11-15,-1-3-13 16,-1-2-14-16,1 0-22 0,-4-2-37 16,-5-1-39-16,-2-3-59 0</inkml:trace>
  <inkml:trace contextRef="#ctx0" brushRef="#br0" timeOffset="451728.9021">31094 10258 93 0,'0'0'336'0,"0"0"-270"0,0 0-15 16,0 0 2-16,-3 72-12 16,1-50-11-16,2 5-10 0,-1-3-8 0,1 2-6 15,0 0-1-15,-2 0-4 0,2-1 0 16,0-4-1-16,0 0 0 0,0-6-2 16,0-1-11-16,0-2-8 0,0-5-15 15,0-4-13-15,3-1-31 0,2-2-38 16,3-7-26-16,-3-2-108 0</inkml:trace>
  <inkml:trace contextRef="#ctx0" brushRef="#br0" timeOffset="452002.5217">31219 10442 151 0,'0'0'11'16,"0"0"238"-16,0 0-150 0,0 0-35 16,0 0-21-16,0 0-7 0,0 0-8 15,0 0-11-15,0 0-1 0,-53 4-4 16,42 1-4-16,1-2-1 0,0 4-2 15,0-3-4-15,-1 2 0 16,3 1 0-16,-3-3 0 0,2 3-1 0,3-4 0 16,1 0 0-16,2-1 1 0,0 0-1 15,3-2 0-15,0 0 1 0,0 2 2 16,4 1 1-16,3 1-2 0,5 3 9 16,4 0 2-16,4 1-3 0,1 1-2 15,2-2-2-15,4 1-2 0,2-1-4 16,9 0 0-16,3-1-20 0,6-4-25 0,5 0-12 15,1-2-40-15,3 0-106 0</inkml:trace>
  <inkml:trace contextRef="#ctx0" brushRef="#br0" timeOffset="453616.7765">33328 11418 117 0,'0'0'394'0,"0"0"-320"16,0 0-34-16,0 0 10 15,0 0-9-15,0 0-4 0,0 0-6 16,0 0-12-16,-21-46-13 0,21 52-6 0,-3 5-1 16,1 6 1-16,-1 0 0 0,0 5 1 15,1-2 0-15,2 0 0 0,0 1-1 16,1-4 0-16,6-1 0 0,3-5 0 15,1-3-1-15,5-4-1 0,1-4-4 16,3-2-6-16,-3-9-1 0,-1-3 6 16,-5 1 4-16,-5-6 3 0,-6 0 0 15,0-2 2-15,-11-2 2 0,1 3 3 16,-6-2 8-16,0 4-1 0,-2 6-5 16,1 3-2-16,2 9-5 0,0 2 0 15,1 9-2-15,4 7-2 0,1 0 0 16,8 5-11-16,1 1-38 0,14-4-28 15,5-3-77-15,6-5-163 0</inkml:trace>
  <inkml:trace contextRef="#ctx0" brushRef="#br0" timeOffset="454169.4104">35141 11738 111 0,'0'0'309'0,"0"0"-201"0,0 0-61 16,0 0-9-16,0 0 1 15,0 0-11-15,0 0-18 0,0 0-3 0,-54 47-3 16,49-31-1-16,2-1-1 16,0 1 0-16,3-2-1 0,0-1-1 15,1-4 1-15,7-3-1 0,-3 0 0 16,3-3 0-16,3-1 2 0,1-2-1 16,2-5 2-16,2-5-2 0,3-5 0 15,0-3 0-15,-1-3-1 0,-2-2 1 16,-8 1-1-16,5-1 1 0,-11 2-1 15,2 2 0-15,-4 5 1 0,0 5 1 0,-4 3 0 16,-6 5 2-16,0 1-1 16,-8 1-3-16,-3 5-2 0,-1 3 1 0,-9-2-18 15,1 1-43-15,-5-5-81 16,-3 1-154-16</inkml:trace>
  <inkml:trace contextRef="#ctx0" brushRef="#br0" timeOffset="465124.5588">3168 14128 133 0,'-12'-67'16'0,"8"40"94"0,4 5-110 16,2 4 1-16,2 2 8 16,0 3 22-16,1 4-1 0,0 4 6 0,0 1 1 15,-2 4 7-15,-1 0-4 0,0 4-13 16,1 4 2-16,0 4 2 0,3 6-2 15,-1 4-3-15,3 4-3 16,0 4-3-16,2 5-2 0,3 1 0 16,4 7-5-16,3 0-5 0,3 0 0 0,3-2-1 15,5 0-2-15,1-5-3 0,1-5 1 16,4-5-1-16,-3-4-1 0,-2-7 1 16,-3-6-1-16,-1-5 1 0,-3-4-2 15,-4-1 2-15,1-8 1 0,-1-7 0 16,0-2 1-16,0-4 0 15,-1-3 1-15,5-1 1 0,-2-1-5 0,3 3 1 16,1 1-2-16,3 5 0 0,1 6 0 16,-1 2 0-16,2 7 0 0,-4 3 0 15,0 0-3-15,-1 7-2 0,0 1 2 16,2 3 2-16,0 0-1 0,6 1 2 0,0-2 0 16,2-2 0-16,3 0 0 15,1 0 0-15,5-5 1 0,4 1 0 0,5-4-1 16,1 0 0-16,5-4 3 15,-1-2-2-15,3-4 1 0,-2-1 2 0,1 0-2 16,-3-3-1-16,-5 0-1 0,-3 3 1 0,-9-4 1 16,-3 5-1-16,-13-1 0 15,-1 1-1-15,-7 3-1 0,-4 3 1 16,-3 3-1-16,-8 1 1 0,1 0-1 16,0 9-1-16,-3 2-1 0,1 8 3 15,-1 2 0-15,1 4 2 0,3 2-2 16,-3 1 0-16,5 1 0 0,4-1 0 15,8 1-2-15,3 0 2 0,6 1 0 16,6 0 2-16,4 4-2 0,4-1 0 16,2 3 4-16,3 3 0 0,-3 0-2 0,0 6 0 15,1 0-1-15,-4 5-1 16,-2 1 0-16,-1 4 1 0,-4 2 0 16,-1 2-1-16,-1 2 1 0,-6-2 0 0,-2 2-1 15,-3-5-3-15,-3-1 3 0,-3-5 1 16,2-4-1-16,-1-5 0 0,-5-7 1 15,5-2-1-15,0-8 0 0,0-5 1 0,1 0 0 16,-1-8-1-16,2-5 2 16,0-1-2-16,3-3 1 15,3-2 0-15,1-3-1 0,-3-5-1 0,3-5 1 16,1 0 1-16,0-4-1 0,-3-2 0 16,4-2 1-16,1-4-1 0,-3 0 0 15,5-4 1-15,-5 0-1 0,7-4 0 16,-5-3 0-16,3 0 0 0,0-3 2 15,3-1-2-15,-3 5 0 0,2-6 0 0,-3 3 1 16,1-2 0-16,-4 1-1 16,6 0 0-16,-7 1 1 0,3 1-1 0,-3 0 0 15,0 2-1-15,3-1 1 0,-5-1 0 16,-1 8-1-16,-2-1 1 0,-2 4 1 16,-3 4-1-16,-5 0 0 0,3 4 0 15,-6 1 0-15,0 2 1 16,1 4-1-16,-7-1 0 0,3 4 0 0,-1-1 0 15,2 0 0-15,-1 6 0 0,-2-2 0 16,4 2 0-16,2 1-1 0,-2-1 1 0,0-1 0 16,5-2 0-16,-4 0-1 15,7-3 1-15,-6-4 1 0,8 1-1 0,2-3 0 16,9 2 0-16,4-3 0 0,5 1 0 16,5 2 0-16,1-2-1 0,10-1 1 15,-1 0-1-15,6 0 0 16,1-2 1-16,2 2 0 0,3 2 0 0,-6 0 0 15,3-1 0-15,-5 4 2 0,-2 1-2 16,-3 2 0-16,-8 1 2 16,-6 5-1-16,-8 1 0 0,-6 1-1 0,-5 2 0 15,-4 4 0-15,-6 4 0 16,-5 4-1-16,-2 4 1 0,0 5-1 0,-4 2 1 16,1 6 0-16,-3 3 0 0,-2-3 0 15,7 7-1-15,1-3 1 0,2 4 0 16,8-1 1-16,-1-1-1 0,5 2 0 0,1 0 1 15,3 1-1-15,1-4 1 16,-2-2-1-16,5-1 0 0,-5-3 2 16,2-1-2-16,1-2 0 0,-2-3 0 15,1 0-2-15,-4-3 1 0,1 0 1 0,-4-1 0 16,1-1 0-16,-2 2-1 16,-4-2 1-16,-1 0 0 0,1 1 0 15,-3 0-1-15,-1-1 1 0,-2 2 1 0,2-1-1 16,1-1 0-16,0 2 0 0,1-2 1 15,-2-3-1-15,7 2 0 0,-1-5 0 16,2-2 0-16,2-2 0 0,3-4 0 0,0-1 0 16,3-2 0-16,1-2 1 15,2 0-1-15,-1 0 2 0,2 0-2 16,0 0 0-16,1 0 0 0,0 0 0 16,0 0 0-16,4 2 0 0,-2 5 0 15,2-1 0-15,1 0 0 0,-2 2 0 16,8 1 0-16,0 0 1 0,1-1-1 0,1 0 0 15,-3-5 0 1,3-3 1-16,-1 0 0 0,0-7-1 0,-3-4 1 16,0-2 1-16,1-3 2 0,-1-4-1 15,-3 0 2-15,2-3 1 0,-5-2-2 16,6 1 1-16,-5-7-2 0,5 1 1 16,2-2-4-16,-2 2 0 0,1 1 0 15,4 0 0-15,1 1 1 0,2 1 0 16,-2 0 1-16,3 2 1 0,2 0-2 0,0 4 0 15,1-3 0-15,-2 5-1 0,0 3 1 16,-6 2-1-16,-1 3 0 0,-3 2 1 0,-1 3-1 16,-5 4 0-16,-3 2 0 0,2 0 1 15,-4 4-1-15,1 3 0 16,3 5 0-16,3 3 1 0,-1 4-1 0,4 0 0 16,2 6 0-16,1-2 0 15,6 1 0-15,3 1 0 0,0-2 0 16,4-2-1-16,-2-6-12 0,-5-1-4 0,-3-2-13 15,-10-10-33-15,-11-2-31 16,-13-12-105-16</inkml:trace>
  <inkml:trace contextRef="#ctx0" brushRef="#br0" timeOffset="465965.6843">3193 13398 49 0,'0'0'171'16,"0"-79"-91"-16,0 52-57 15,0 2 5-15,0 3 17 0,0 1 15 0,0 6-15 16,-2 3-5-16,1 3-4 16,1 5-9-16,0 3-4 0,-1 1-6 15,1 1-9-15,0 9-8 0,0 10-4 0,0 11 2 16,0 15 2-16,-1 12 3 0,-4 11 0 15,1 9-2-15,-3 3 0 0,0 9 1 16,0 5-1-16,1 4-1 16,0 5 1-16,3 3 1 0,3 6-2 15,0 5 0-15,0 10-3 0,2 3 3 16,4 2 32-16,0-4 1 0,2-5-18 0,3-3-3 16,0-5-4-16,-3-5-3 0,-2-6-4 15,-2-8 0-15,-4-7-1 0,0-6 1 16,-5-11-1-16,-1-4 2 0,-3-11-2 15,3-8 0-15,-1-8 1 0,1-9 0 16,2-7 0-16,0-9-1 0,3-8 0 16,1-4 0-16,0-5 0 0,0 0 0 15,0 0 0-15,3-9 2 0,0-2-2 16,3-7-1-16,1-1-5 0,-3-1-6 16,0-2-8-16,1-1-9 0,-1-1-5 0,1-3-21 15,-2-2-54 1,-2-5-51-16,3 6-163 0</inkml:trace>
  <inkml:trace contextRef="#ctx0" brushRef="#br0" timeOffset="466840.4361">2759 14830 108 0,'0'0'111'15,"0"0"-10"-15,75 1-94 0,-44 2-4 16,1 2 5-16,2-2 6 0,5 2-2 15,2-2-5-15,5 1-5 0,3 1 0 0,2 1-1 16,4 0 1-16,5 1-1 16,5-1 1-16,7 0 9 0,3 0 7 15,6 0-6-15,2 0-5 0,5 1 5 16,5-2 9-16,4-2-7 0,7 0-1 0,5-3 4 16,8 0-5-16,4 0-1 0,6 0 3 15,5-3-2-15,4 0-4 0,1-1-1 16,6-1-2-16,-1-1-1 0,7-1 0 15,1-1-1-15,5-2-2 0,5-3 1 16,3 0-1-16,-1 1 4 0,6 1 0 16,-2 1 2-16,4-2-5 0,-3 0 0 15,4 1-1-15,-1 1 0 0,1 0 2 16,-3-2 1-16,4 2 0 0,0 1-4 16,-2-1 0-16,-3 3 1 15,2 1 1-15,-4-1-1 0,3 5 2 0,-3 0-3 16,5-1 1-16,-7 1 1 0,-3 1 4 15,-1 1-1-15,-5 0 1 0,-2 3-6 16,2 1-1-16,-2-1 1 0,-5 6 2 0,-1-5 0 16,-2 1 0-16,-3 0 2 0,0 0-4 15,-6 0-2-15,-2-2 2 0,-5 1 2 16,-5 0 2-16,-7-2 1 0,-7 1 3 16,-5 1-2-16,-7-3-3 0,-7 1-1 15,-8-2-2-15,-8 0 3 0,-11 0-1 16,-11 0-2-16,-13-3 1 0,-11-1 0 15,-11 0-1-15,-11 1 1 0,-6 1-1 16,-2 0 1-16,-10-3 3 0,-5 2-4 0,-5 1 0 16,-4 0-5-16,2 0-4 15,2 1 3-15,2 0-1 0,1 1-7 16,6 0 0-16,4-3-5 0,2 3-4 16,5 0-10-16,1 0-16 0,1 0-13 0,0 0-10 15,7 0-21-15,-3-4-41 16,-2 0-11-16</inkml:trace>
  <inkml:trace contextRef="#ctx0" brushRef="#br0" timeOffset="467183.6288">11931 14492 92 0,'0'0'24'0,"0"0"127"15,0 0-111-15,0 0-9 16,0 0 4-16,0 0 0 0,0 0 5 15,45-26-11-15,-33 42-9 0,3 1-4 0,0 8-4 16,4 1 7-16,5 0 2 16,-1 2-3-16,3-4-3 0,5 3-1 0,-1-8-2 15,2 2-1-15,-4-4-2 16,1-2 0-16,-3-1-2 0,-3-5 5 16,-3-1 1-16,-8-2 0 0,-4-2-3 0,-3-1-5 15,-5-3-3-15,-5 3 1 0,-8 1 8 16,-9 4 4-16,-13 3-5 0,-12 2-5 15,-2 5-4-15,-7-1 0 16,5 1-1-16,1 2 1 0,3 2-1 0,6-1 0 16,7 4-3-16,4-2-16 0,11 0-15 15,9-3-21-15,10-3-25 16,1-5-88-16,12-7-205 0</inkml:trace>
  <inkml:trace contextRef="#ctx0" brushRef="#br0" timeOffset="467719.2003">13118 14511 150 0,'0'0'114'0,"0"0"4"0,21-63-83 16,-18 61 19-16,-1 2-12 0,-1 8-1 15,3 11-32-15,-3 12 3 0,4 11 8 16,-5 7-4-16,0 4-2 0,0 3 0 15,-5 1-2-15,5 0-3 0,-1-6 4 16,1-2-1-16,0-3-2 0,-1-6-5 16,1-5-2-16,0-2 0 0,0-5 0 0,8-4-2 15,-3-7-1-15,6-3 2 0,-2-1 0 16,5-9-1-16,0-4 0 0,2 0 0 16,3-4-1-16,3-12-2 0,3 0-33 15,-3-7-31-15,-3-6-70 16,-3 0-94-16</inkml:trace>
  <inkml:trace contextRef="#ctx0" brushRef="#br0" timeOffset="467882.4035">12879 14873 446 0,'0'0'182'16,"0"0"-149"-16,0 0-21 0,0 0 10 0,71 16 14 15,-20-25 2-15,9-2-10 0,2 1-17 16,2 0-9-16,-4 2-2 15,-3 0-9-15,-2 0-53 0,-2-1-30 16,-10 2-64-16,-7 2-88 0</inkml:trace>
  <inkml:trace contextRef="#ctx0" brushRef="#br0" timeOffset="467999.0693">13668 14940 450 0,'0'0'137'0,"0"0"-76"0,0 0 14 16,0 0 1-16,0 0-38 0,0 0-24 15,0 0-14-15,0 0-4 0,0 0-69 16,6-76-64-16,-17 44-208 0</inkml:trace>
  <inkml:trace contextRef="#ctx0" brushRef="#br0" timeOffset="468860.7727">1940 13109 113 0,'0'0'273'0,"0"0"-230"0,0 0-13 16,0 0 3-16,71-51 18 0,-53 51-3 15,2 0-24 1,-1 2-7-16,-3 6-10 0,-3 4-5 0,1 3-1 15,-4 3-1-15,-3 7 3 0,-6 2-1 16,-1 3-1-16,-2 0 2 0,-8 1 1 0,1-6-3 16,3-2 0-16,-1-6 0 0,2-5 1 15,4-3-2-15,1-6 0 0,0-3 0 16,7-3-2-16,5-9-5 0,3-7 4 16,2-7-5-16,3-4-5 0,-1-5-3 15,-3-1 4-15,0 1 7 0,-3-3 2 16,-5 7 3-16,-2 5 0 0,-5 6 3 0,-1 7 0 15,0 4 4-15,0 5 4 16,-6 4 5-16,2 0 0 0,-2 4-2 16,-5 7-9-16,3 7-5 0,-4 4-1 15,1 5 0-15,2 2 1 0,4 2 0 16,4 0-1-16,1 0-2 0,4-5 3 16,9 0 0-16,3-4 0 15,5-4-2-15,3-4 2 0,3-8-2 16,3-2-14-16,0-4-11 0,3-11-21 0,-4-4-34 0,-3-6-57 15,-6 0-131-15</inkml:trace>
  <inkml:trace contextRef="#ctx0" brushRef="#br0" timeOffset="469117.5461">2543 12668 429 0,'0'0'133'16,"0"0"-107"-16,0 0-13 0,0 0 24 15,0 0 3-15,0 0-22 0,0 0-18 16,0 0 1-16,-38 49-1 0,31-13 1 16,0 6-1-16,1 1 2 0,-1 4-1 15,6 2-1-15,0-3 1 0,1-1-1 16,0-5-2-16,2-3 1 16,5-3-1-16,1-8 1 0,2-4-2 15,3-3-5-15,3-8-11 0,5-4-2 0,0-5 0 16,2-5 0-16,4-9-9 15,2-10-30-15,-2-4-46 0,-2-8-27 0</inkml:trace>
  <inkml:trace contextRef="#ctx0" brushRef="#br0" timeOffset="469375.2131">2736 12725 209 0,'0'0'163'0,"0"0"-128"15,0 0-12-15,0 0-3 16,0 0 9-16,0 0-15 0,0 0 8 0,0 0 7 15,0 0-9-15,43 51-9 0,-35-28-4 16,-2 1 2-16,1 2-4 0,-1 1 0 16,-3 0 0-16,0-1-3 0,-1 0 0 15,1-2-1-15,-1-2 0 0,0-2-1 16,2-4 1-16,1-2-1 0,-1-2 0 16,3-4 1-16,2 0 0 0,-1-2-1 0,1-3 1 15,-1-1 0-15,2-2-1 16,-1-3 2-16,5-7-2 0,2-6-12 15,1-4-28-15,3-4-32 0,-3-4-55 16,-3 3-74-16</inkml:trace>
  <inkml:trace contextRef="#ctx0" brushRef="#br0" timeOffset="469550.0153">2632 12911 160 0,'0'0'393'15,"0"0"-338"-15,0 0-39 0,0 0 2 16,0 0 19-16,76-14 3 0,-39-5-18 16,7-3-15-16,-3-4-5 0,3 2-2 15,-5-1-8-15,-5 0-40 0,-6-3-52 16,-3 0-121-16,-11 2-140 0</inkml:trace>
  <inkml:trace contextRef="#ctx0" brushRef="#br0" timeOffset="469759.9134">3086 12554 257 0,'0'0'236'0,"0"0"-190"15,0 0 4-15,0 0 2 16,60 65 0-16,-44-47-13 0,0 3-10 0,-6-1-8 16,0 3-9-16,-6 1-5 15,-2 3-4-15,-2-1 0 0,-4 4-1 16,-8-1-2-16,-2 1-11 0,0 1-40 0,-3 0-11 15,-3-4-34-15,3-3-86 0,1-5-168 16</inkml:trace>
  <inkml:trace contextRef="#ctx0" brushRef="#br0" timeOffset="471436.5335">10715 15041 57 0,'0'0'5'15,"0"0"3"-15,0 0 33 0,0 0-20 16,0 0-3-16,0 0-18 0,0 0-5 15,0 0-12-15,6 33 5 0,2-33 12 16,2-3 2-16,-3-1 13 0,1-1 15 16,-3-1 22-16,-1 1-3 0,1-1-1 15,-2-2-3-15,-2 4-4 0,0 0 4 16,-1 2-5-16,1 2-5 0,-1-2 3 16,0 1-8-16,0 1-6 0,0 0-2 0,0 0-6 15,0 0-8-15,2 0-6 0,0 1 0 16,0 4-1-16,3 1 4 0,-1-3 1 15,1 3 1-15,0-4 1 16,-2 0 2-16,4 0-3 0,-5-2 2 0,2 0-3 16,-3 0-1-16,-1 0 3 0,1 0 0 15,-1 0 3-15,0 0 2 0,0 2-3 16,0-2-1-16,1 0-2 0,1 0-5 16,0 0-2-16,2 0 1 0,-1 0 0 15,3 0-1-15,-2-2 1 0,2 0 0 16,0 2-1-16,2-4 1 0,-1-1-1 15,0 1 1-15,2-2 0 0,-1 0-1 16,0-1 1-16,0 0 0 0,1-2-1 16,-1 2 0-16,1-2 1 0,-3-1 0 15,3 3-1-15,-5-2 0 0,3 1 0 16,-1-3 1-16,-3 0 0 0,2 0-1 16,-4 0 1-16,2-2-1 0,0-1 1 15,0 1 0-15,2 0-1 0,-3 4 0 16,2-1 1-16,1 3-1 0,-2 0 2 15,2-3 1-15,-1 3 2 0,-2 0 1 0,2-2-2 16,-1 3 0-16,0 0 0 0,0 1-2 16,-2 0 1-16,0 0-3 15,0 2 2-15,-1 0-2 0,0 0 1 16,0 2 0-16,0 0 0 0,0 0 0 0,0-1-1 16,0 2 0-16,0 0 1 15,0 0-1-15,0 0 0 0,0 0-1 16,0 0 1-16,0 0 0 0,0 0-1 0,0 0 0 15,2 0 2-15,-1-2-2 0,0 0 1 16,1-3-1-16,2 0-4 0,1-1-2 16,-1-2 1-16,2 3 4 0,-4-5-3 15,2 2 3-15,-2-1 1 0,1 1 0 16,-2 0 2-16,-1 1-1 0,0 4 0 0,0-1 0 16,0 2 0-16,0 0 1 15,0 2-1-15,0-1 0 0,0 1 1 16,0 0-2-16,1 1 0 0,-1 3-1 15,0 2-2-15,0 1 3 0,-2-1 0 0,-1 1 1 16,0-2 0-16,0 2 0 0,1 0 1 16,-1-2-2-16,1 2 1 15,-2-4 0-15,1 0-16 0,-1 2-22 0,0-2 3 16,3 1-14-16,-3-2-23 0,3 0-59 16,0-2-62-16</inkml:trace>
  <inkml:trace contextRef="#ctx0" brushRef="#br0" timeOffset="472529.324">11034 14676 174 0,'0'0'112'16,"0"0"-75"-16,0 0 3 16,0 0 9-16,0 0-1 0,0 0-15 0,0 0-7 15,-11-57-3-15,11 57-6 0,0 0-7 16,0 1-6-16,3 3-4 0,-1 1 2 15,1 5 5-15,-2 1-1 0,0 3 0 16,0 1-4-16,2-1 0 0,1 2 0 16,-2-3-1-16,2-3 0 15,-2-1 0-15,2-3 0 0,-2-1 1 0,-1-3-1 16,2-1 0-16,-3-1 0 0,1 0 1 16,-1 0 8-16,0-6 15 0,1-3-11 15,1 0-10-15,-2-2-2 0,1 0 0 0,-1-2 1 16,0 1 4-16,0-1 2 0,0-1-3 15,0 1 0-15,0 3 1 16,0 2 1-16,0 4-4 0,0 1 0 0,0 3 0 16,0 0-1-16,1 1-3 15,-1 6-2-15,1 2 1 0,-1 3 1 16,0 3 0-16,0 1 0 0,-2-2 0 16,1 0 0-16,1 2 0 0,-2-4 0 0,2 0 0 15,0-4 0-15,0-2 0 0,0 0 0 16,2-3 1-16,-1-2-1 0,-1-1 0 15,1 0 1-15,-1-3 1 0,1-1 1 16,2-5 0-16,-2 1-1 0,0-3 0 16,0 0-1-16,1-2 0 15,-2-1 1-15,0-1-1 0,0 1 1 0,0 0 0 16,-3 0 0-16,2 1 0 16,-3 2 0-16,3 6-1 0,0 2 0 15,0 3 1-15,1 2-2 0,0 8-6 0,0 6 4 16,0 2 2-16,0 6 0 0,0-2 0 0,0 2 0 15,3 0 0-15,0-5 0 16,-1-3 0-16,-1-3 0 0,1-2 0 16,-1-4 0-16,0-1 0 0,0-4 0 0,-1-1 1 15,0-1-1-15,0-3 1 0,0-4 5 16,3-3 8-16,-1-1-10 0,-2-4-2 16,1 1-1-16,-1-3 0 15,0-1-1-15,-1 0 1 0,-4-3-1 0,0 2 1 16,0-2-1-16,-1 1 0 15,1 4 1-15,1 0-1 0,2 7 0 0,2 6 0 16,0 3 0-16,0 5 0 0,0 8-7 16,4 3 3-16,-3 5 4 0,3 6 0 15,-2 1 1-15,1 3-1 0,0 0 0 0,0-1 1 16,-2-3 0-16,2-2 1 16,-2-4 0-16,1-2 2 0,-2-5-2 15,0-6 2-15,0-3-2 0,0-3-1 16,0-2-1-16,0 0 0 0,0-3 4 0,0-6 4 15,0-5-3-15,1-4-3 0,1-4-1 16,-1 0-1-16,-1-5 1 0,0 0-1 16,0-4 0-16,0-1 0 0,-3 2 0 15,1 0 0-15,-2 3 0 0,3 5 1 16,1 6-1-16,0 10 0 0,-1 6 0 16,1 5 0-16,-1 8-6 15,-1 10 4-15,2 4 2 0,0 6 0 16,0 5 0-16,0 1 0 0,3 0 0 0,-1 0 1 15,1-5-1-15,0-3 0 0,0-5 0 16,-2-6 0-16,1-5 0 0,0-6 0 16,-1-5 1-16,0-2-1 0,-1-2 0 15,0-2 0-15,0-12 4 0,0-6-3 0,0-6-1 16,0-2 0-16,-2-5 0 0,-4-4 0 16,-2-2 0-16,2-1 0 0,-4-5-1 15,3 3 0-15,1 4 0 16,1 8-1-16,1 14 0 0,2 11 2 15,2 8-1-15,0 18-1 0,-2 15-10 0,-1 17 10 16,-1 10 1-16,2 14 1 0,-2 6-22 16,-1 3-21-16,-2 4-40 0,-4-16-109 15</inkml:trace>
  <inkml:trace contextRef="#ctx0" brushRef="#br0" timeOffset="481674.2036">3219 16204 113 0,'0'0'26'0,"0"0"-26"16,0 0 86-16,0 0-40 16,-9-4-20-16,8 4-2 0,1 0 6 0,0 2-2 15,0 5-9-15,0 4-5 16,2 5 11-16,2 5-5 0,2 2-5 16,-1 8-5-16,2 5 3 15,-1 1-2-15,-1 7 2 0,2 5-1 0,-2 1-3 0,-1 7 1 16,-4-1-5-16,0 4 2 15,0 4 1-15,-4 0 1 0,-1 1 6 16,-3 0 0-16,3-1-8 0,0 1-2 0,0 0-3 16,3 3 2-16,-2 2 3 15,3 1 1-15,-1 1 1 0,1-5 1 0,1 0 2 16,-1-3 1-16,1-4 1 0,2-4 0 16,2-5-2-16,2-3-2 0,-1-7-3 15,1-6 0-15,-2-7 2 0,1-4-4 16,-2-5-1-16,-1-7 1 0,-1-4 0 15,-1-5-1-15,0-1-4 0,0-2 3 16,0 0 2-16,0-9 4 0,-3-4 3 16,-3-1-7-16,0-5-4 0,-2-3-1 0,-1-2-19 15,1-3-19 1,-3-1-12-16,1-4-25 0,-1-5-43 0,4 5-86 16</inkml:trace>
  <inkml:trace contextRef="#ctx0" brushRef="#br0" timeOffset="482808.0361">2604 17326 12 0,'0'0'254'0,"0"0"-240"0,0 0 13 16,0 0 14-16,0 0 7 0,0 0-19 16,0 0 3-16,0 0-9 0,-28-24-6 0,27 24 1 15,1 0 6-15,0 0-2 0,0 0-12 16,1 0-5-16,3 0-4 0,4 5 5 15,0-2 1-15,4 1-1 0,1 2 0 16,3-3-1-16,4 4-1 0,0-3 2 16,5 0 0-16,2 0 0 15,1-2-1-15,2 1 0 0,1 0 0 0,1 3 2 16,-2-1-3-16,-2 1 4 0,-1 1-3 16,2-4-3-16,-3 2-2 0,2 0 0 15,0 0 1-15,4 1-1 0,-2-3 0 16,2 2 0-16,2 0 1 0,1-3-1 15,4 2 0-15,1-1 0 0,1-3 2 16,3 3-1-16,2-3-1 0,6 2 1 16,2-2 7-16,6 2 14 0,-1-1-7 0,6-1-6 15,2 2-3-15,3-1 1 16,-1-1 0-16,2 4-2 16,2-1-1-16,1 1-2 0,4 0-2 0,5-1-2 15,5 0 2-15,3 0 2 0,5-1 0 16,2-1 1-16,6 0-1 0,5-1 0 15,3 0 0-15,4 1 4 0,3-1 3 16,2 0 0-16,5-1-8 0,4-2 4 0,5-1 3 16,2 0-4-16,2 0 2 15,3-2 1-15,1 1-1 0,-2 2-2 0,2-2-4 16,3 3-3-16,-4-1 3 0,0 1 0 16,3 2 3-16,-4-1 1 0,-1 1-1 15,2 0-3-15,1 0-3 0,1 0 3 16,-4 3-1-16,5-1 2 0,-3 3 0 15,-2-1 1-15,1-1-1 0,-1 1-1 16,5-2-6-16,-3 0 6 0,1 0 1 16,1 0-1-16,-5-1 3 0,5 0 0 15,0-1-3-15,4 0-3 0,2 0 2 0,2 0 1 16,-1 0 2-16,2-2-2 16,-2-2 3-16,3 0-3 0,-5-1 0 0,0-1-7 15,-4-3 7-15,-2 4 2 0,-8 1 0 16,-3-3-1-16,-8 4 2 0,-7-4-3 15,-5 2-3-15,-11 0 2 0,-7-1 1 16,-11 1 1-16,-8-1-1 0,-8 1 0 16,-7 1 2-16,-9-3-1 0,-7 5-1 15,-8-2 1-15,-7 2-1 0,-6 2 0 16,-7-1-5-16,-6 1 5 0,-5 0 1 16,-3 0-1-16,-2 0-1 0,0-2 1 15,0 2 0-15,0 0-1 0,0 0 0 16,-2 0-1-16,0 0 2 15,1 0 0-15,-3 0 0 0,2 2-2 0,-7-2-9 16,3 0-8-16,-1 1-7 0,-3-1-3 16,3 0-1-16,-3 0-4 0,3 0-12 15,-2 1-6-15,3-1-27 0,3 0-29 0,0 0-30 16,3-1-22-16</inkml:trace>
  <inkml:trace contextRef="#ctx0" brushRef="#br0" timeOffset="483155.5877">12532 17124 181 0,'0'0'67'0,"0"0"-33"0,0 0 19 16,0 0 14-16,0 0-16 0,0 0-16 15,0 0-9-15,18-26-4 0,-16 26-2 16,3 0-2-16,1 2-4 0,3 2 6 15,0 2-1-15,4 5-6 0,2 0 4 16,4 2 0-16,1 2-2 0,4 1-1 16,1 4-2-16,2-3-4 0,-1-1 0 15,-2 1-3-15,-3-2 0 16,-4-1-2-16,-4-1-1 0,-6-1-2 0,-5-1 2 16,-2-1 0-16,-2 5 1 0,-12-4-1 15,-7 7 6-15,-9-1-1 0,-8-1-3 16,-2 4-3-16,-7 0 0 0,3 0 1 15,2 1-2-15,1-3-1 0,10-1 0 16,5-1-16-16,10 0-5 0,9-4-14 16,7-3-16-16,11-2-20 0,14-7-36 0,8-1-77 15</inkml:trace>
  <inkml:trace contextRef="#ctx0" brushRef="#br0" timeOffset="483809.9988">13237 17242 13 0,'0'0'0'0</inkml:trace>
  <inkml:trace contextRef="#ctx0" brushRef="#br0" timeOffset="484134.412">13287 17034 35 0,'0'0'58'16,"0"0"-3"-16,0 0-17 0,-9-67 10 16,8 55-3-16,1 1-2 0,-1 1 5 15,1 1 3-15,0 2-10 0,0 1-3 16,0 1-9-16,0 2 11 0,0-2-10 16,0 5-2-16,0 0 0 0,0-1-1 15,0 1-11-15,0 0-4 0,0 9-7 16,0 8-5-16,1 9 2 0,-1 7 10 15,0 7-1-15,-1 4-4 0,-5 3-1 0,-1 3 2 16,2 0-3-16,0 2-2 16,-1-4-2-16,2-2 1 0,3-4-1 0,0 0 0 15,1-5-1-15,0-5 0 16,1-4 2-16,4-6-2 0,3-2 0 0,-2-6 1 16,5-4 0-16,-2-2 0 0,6-2-1 15,-2-6 2-15,3 0 0 16,5-4-2-16,4-9 0 0,1-2-29 15,-1-5-9-15,2-3-34 0,-5-5-55 16,-7 4-111-16</inkml:trace>
  <inkml:trace contextRef="#ctx0" brushRef="#br0" timeOffset="484293.7113">13007 17288 515 0,'0'0'39'0,"0"0"-3"0,0 0-10 15,0 0-5-15,102-13 2 0,-45 2 3 16,8 0-18-16,2 1-4 0,4 0-4 16,-8 1-15-16,-3 1-55 0,-9-1-114 15,-8 2-148 1</inkml:trace>
  <inkml:trace contextRef="#ctx0" brushRef="#br0" timeOffset="484432.4216">13819 17325 573 0,'0'0'66'0,"0"0"-20"16,0 0 28-16,0 0 0 0,0 0-31 0,0 0-20 16,0 0-18-16,64 2-4 0,-59-11-1 15,3-3-43-15,-4-6-79 0,-3-2-145 0</inkml:trace>
  <inkml:trace contextRef="#ctx0" brushRef="#br0" timeOffset="488377.055">3324 16685 19 0,'0'0'28'0,"0"0"-16"16,0 0 1-16,0 0 9 0,0 0-15 15,0 0 17-15,0 0 1 16,0-33 17-16,0 30-33 0,0-3-2 15,0 2 13-15,0 0 5 0,0-2-5 16,3 3-11-16,-2-2-3 0,-1-1 1 0,3 3 1 16,-3-2 2-16,3 1-2 0,0 1 4 15,-2-1-2-15,3 2-4 0,-3-2 0 16,1 1-2-16,-2 0 1 16,1-1-1-16,-1 2 8 0,0-2 5 0,0 1 1 15,0-1-3-15,0-3 0 0,0 5-3 16,-2-4-2-16,2 2-1 0,-2-2 2 15,0 2-1-15,1 0-1 0,0-3-3 16,1 3 4-16,0-2 1 0,0 4 0 0,0-1 0 16,0 1-2-16,2-2 0 15,1 1-3-15,-1 1 1 0,1 2 1 16,2-2-4-16,-1 0-1 0,-1 1-1 16,3 1 1-16,0-2-1 0,-1 2-1 15,2 0 0-15,2 0 1 0,1 0 0 16,1 0-1-16,-2 2 1 0,4 1-1 0,0-3 1 15,3 4-2-15,-3-2 1 16,2 3 0-16,-2-1 1 0,1-1-2 0,-1 4 3 16,2 0-1-16,-2-2 2 0,0 3-4 15,0-3 2-15,0 4 1 0,-2-2 0 16,4 2-2-16,-2 1 3 16,1-3-1-16,2 4 1 0,-2-2-1 0,1 1 1 15,1 1 0-15,-1 0-2 0,-2-1 0 16,0 2 1-16,0-3 3 0,0 2 0 0,-1-1-3 15,1 0 0-15,-1-1-1 16,-1 1 0-16,1 2-2 0,-1-2 3 16,1 4-1-16,-2 0-1 0,1-2 0 15,0 4 2-15,-1-1 0 0,2 0 0 16,-4 0-1-16,3 2 2 0,-2-3 0 16,2 2-1-16,-3 0 1 0,2-1-2 0,-2 0 2 15,1 0 0-15,-1 0 1 16,1 0 0-16,2 3 3 0,0-2-1 0,0-1 24 15,3-1-18-15,-4 0-11 0,1 1-1 16,0-1-1-16,0 0 2 0,0 1-1 16,-2 1-1-16,4 0 0 0,-5-1 1 15,4 4-1-15,-2-1 0 0,2-1 0 16,-2 2 1-16,2 0-1 0,-2-1 1 16,0 2-1-16,0-3 1 0,-1 2 0 15,0 0 0-15,2-2 3 0,-3 1 0 16,2-1 2-16,-1 3-5 0,2-2 3 15,-2 0-1-15,1 3 0 0,0-4-3 0,1-1 1 16,0 5 2-16,-1-5-3 16,-1 0 1-16,1 1 0 0,-4-1 0 0,4 5-1 15,-4-5 1-15,4 3-1 0,-3 1 1 16,2 1 0-16,2 2-1 0,-3-4 1 16,3 2 1-16,2-2-2 0,-6 0 0 15,5 1 0-15,-3-4 1 16,2 2-1-16,-3-1 0 0,1-2 0 0,1 1 2 15,-4-5-2-15,1 4 0 0,-1-1 0 16,0-1 0-16,1-1 0 0,0 2 0 16,-1-4 0-16,1 0 0 0,-2-1 0 15,1 1 0-15,1-1 1 16,-2 0-1-16,1-3 0 0,0 2 0 0,3-1 2 16,-3 0-1-16,3 0-1 0,0-3 0 0,1 2 1 15,0-1-1-15,1 0 2 16,1-1-2-16,-1-1 1 0,0 1-1 15,0 0 1-15,1 0-1 0,2 1 1 16,-2-3-1-16,1 1-1 0,0-1 1 16,-1 1 2-16,1-1-2 0,-3 0 0 0,3 1 0 15,0-1 1-15,-2 3-1 16,2-1 0-16,-2 0 0 0,2-3 0 0,2-1 0 16,-4 0 1-16,5 0-1 15,1 0 2-15,-2-1-2 0,1-3 0 0,-2 2 0 16,2-3 1-16,1 0-1 0,1 2 0 15,0-4 0-15,-1 1 2 0,-3 0-2 16,3-3-2-16,-1 2 2 0,1 0 0 16,-1-2 0-16,-2 1-2 0,-1-3 2 0,2 3 1 15,1-2-1-15,-4 0 0 16,4 0 0-16,-2-1 0 0,3 1-1 16,-4-1 1-16,1-2 2 0,2 1-2 0,-2-3-1 15,0 1 1-15,-2 0 1 0,3-4-1 16,-5 3 0-16,1-2 0 0,0-1 1 15,0-1-1-15,2-3 0 0,1-2 0 16,0-2 1-16,3-2-1 0,1 0-1 16,0-3 1-16,1 3 0 0,2-1 0 15,1 0-3-15,-2-1 2 0,-1 1 0 16,0-4-1 0,-1 2-3-16,-1-3 0 0,-5-2 2 0,2-1 2 0,0-3-4 15,-3 1 2-15,1 0 2 16,-2 2-1-16,0-2-1 0,0 4 3 0,-1-1-1 15,1-4 0-15,1 3-3 0,5-2-1 16,0 3-1-16,2 1 1 0,5-1 0 16,-1 2 5-16,2 6 0 0,1 0-2 0,2 4 2 15,-4 1 0-15,-3 1 1 0,1 4-1 16,-3-1 0-16,-1 4 0 16,0-1 1-16,-3 1-1 0,0 0 0 0,2 2 1 15,0 1-1-15,0 2 0 0,-3-1-2 16,2 2 1-16,2 0 1 0,0 2-1 15,0 2 1-15,2 2 0 0,-4 1 0 16,4 1-1-16,0 1 1 0,1 0 0 16,1 0 0-16,2 3-2 0,-1 1 2 15,1 0 1-15,-2 3-1 0,-2-3-2 16,1 3 2-16,-4 3 1 0,-3-3-1 16,3 3-2-16,-1-2 2 0,2 3 0 15,-1 0 0-15,-4 2-1 16,1 2 1-16,3-3 1 0,0 3-1 0,-3 1-1 15,6 0 1-15,-2 1 1 0,0 2-1 16,2 0-1-16,0 0 1 0,0 3 1 0,1 1-1 16,-1 1 1-16,1-1-1 0,-1 3 0 15,3-2 1-15,-2 2 0 16,-2-1 1-16,2-2 1 0,-2 3-2 0,0-4 0 16,-2 3 3-16,-4-1 0 0,2-1-2 15,0 2 0-15,-3 0 1 0,2-2 1 16,1 1-3-16,-1-1 0 0,-1 0 1 0,1-2 1 15,-2 1-1-15,4-1-1 16,-3 0 2-16,-1 2 1 0,4-3-4 16,-2 3 1-16,-1-3 1 0,4 2 2 15,0 0-4-15,0-2 0 0,0 1 2 16,3 1-1-16,-2 0 0 0,1-2 0 16,-1 2 0-16,1 0-1 0,0 0-1 0,2 0 1 15,-3-1 2-15,0 0-1 0,0-1 0 16,-1 2 0-16,1-4 2 0,0-1-3 15,0 2 2-15,2-3-2 16,-1 2 1-16,-1-3 0 0,0 1-1 0,1-2 1 16,-3-2 0-16,2 0-1 0,0-2 0 15,1-1 0-15,2 0 1 0,-2-4-1 16,2 2 0-16,-2-3 1 0,0-1 0 16,3 0-1-16,0-3-1 0,0 1 1 15,-1-1 2-15,2 0-2 0,4 0-1 16,-5-4 1-16,1 2 2 0,0-1-2 15,-1-4-1-15,2 3 1 16,-4-1 1-16,1-1-1 0,-1 1 0 0,1-5 1 16,-1 2-1-16,0-1 0 0,-1 0 0 0,2-3 1 15,-1-1-1-15,3-1 1 16,-1-4-1-16,1 0 1 0,2-4-1 0,1-2 0 16,-1-1 0-16,-2-7 1 0,5 1-1 15,1-5-1-15,-4-4 0 16,6 0 1-16,-5-5 0 0,1 0-14 0,-3-1 3 15,0 1 5-15,-1-1 4 0,0 1 0 16,0 3 0-16,-2-2-1 0,-1 1 1 16,2-3-2-16,0 0 2 0,1-1 1 15,1-3-1-15,4 0-3 0,-1-1 3 16,2 3 0-16,-1 4 2 16,-2 4-5-16,6 6 5 0,-6-2 1 15,3 7-1-15,0 1-1 0,1 4 1 0,-3 3 1 0,0 1-1 16,1 6-2-16,-1 1 2 15,-3 3 1-15,0 3-1 0,-4 2 0 16,3 3 0-16,-3 2 1 0,-1 0-1 16,-1 0-1-16,-1 2 1 0,-1 3 0 0,-2 4 0 15,2-2 0-15,-1 3 0 0,1 1 0 16,-3-2 0-16,5 4 0 0,0-1 0 16,1 0 0-16,-4 0 0 0,1-1 0 15,1 3 1-15,0-4-1 0,-1 2-1 16,1-1 1-16,-3 0 0 0,0 5 0 15,-1-3-1-15,0 1 1 16,-2 0 0-16,0 2 0 0,1 0-1 16,-3 1 1-16,2 4 1 0,-4-2-1 0,2 2-1 15,1 3 1-15,-4 0 0 0,3 3 0 16,-2 1-1-16,-1 1 1 0,1 1 1 16,2 1-1-16,0-3 0 0,-1 3 0 15,0-3 2-15,2 3 1 0,1-2-1 16,-3 1 0-16,1-2 1 0,2 3 0 0,0-4-2 15,-1 1 4-15,3-1 0 16,-2-1 0-16,2-2-5 0,1 0 3 0,-2-2 0 16,4-1-2-16,-3 0 1 15,0-3-1-15,3 0 1 0,-3 1-1 0,2-2-1 16,-1 0 1-16,0-1-1 0,0 1 0 16,-1-3 0-16,-1 0 0 0,1-2 1 15,3 4-1-15,-3-1 0 16,4 1 1-16,-2-1-1 0,0 0 0 0,-1 0 0 15,3 1 1-15,-2 0-1 16,0 0 0-16,0-2 0 0,-2 3 0 0,1-4 0 16,-3 2-1-16,2-1 1 0,-3 0 1 15,3 0-1-15,-2-3-3 0,1 0 3 16,0 0 2-16,-2-2-2 0,4 0-1 0,-1-1 1 16,3-3 1-16,0 0-1 15,0-3 0-15,2 2 0 0,0-3 1 0,3 2-1 16,-1-2 0-16,1-1 0 15,3 0 2-15,-2-1-2 0,1-1 0 0,-1 1 0 16,-4-3 1-16,2 3-1 16,-2-1-1-16,-1-2 1 0,1 4 2 0,-1-1-2 15,0 1-2-15,0 0 1 16,0 0-1-16,-3 0 2 0,2-4 0 0,-1 4 0 16,-1-4 1-16,0 1-1 0,2 0 1 15,-4-3-1-15,3 2 1 0,-1-3-1 16,-2-2 0-16,1 1 0 0,-2-5 2 15,2 1-2-15,-4-7 0 0,5 0 1 16,-4-4-1-16,2-4 0 0,4 2 0 16,-2-4 0-16,2-1 0 0,0-1 0 0,-3 1-1 15,1 0 1-15,-1 2 0 16,-1 0 0-16,-1 2 0 0,-2 1 0 16,0 1 0-16,-4-1-1 0,3 2 1 15,-2-2 1-15,2-1-1 0,-1 0 0 16,3-2 0-16,1 0 1 0,0 0-1 15,-2-2-1-15,3-1 1 0,-2 3 1 16,3 0-1-16,-4 3 0 0,1 3 0 0,-3 7 0 16,-1 2 0-16,0 7-1 0,-3 3 1 15,-2 1 1-15,0 1-1 0,0 1-2 16,0 0 1-16,-3 5-1 16,-4 2-1-16,3 2 2 0,-3 0 1 0,4 0 1 15,-1-2-1-15,4-1 0 0,0-2-1 16,0 0 1-16,0-3-23 0,3-1-8 15,3 0-21-15,0 0 4 0,-1 0-35 16,3 0-64-16,-2-5-51 0</inkml:trace>
  <inkml:trace contextRef="#ctx0" brushRef="#br0" timeOffset="488636.3909">11113 17470 387 0,'0'19'33'15,"3"-16"-11"-15,1-1 54 0,-2-2 8 16,2 0-35-16,1 0-15 0,-1-2-17 16,-1-2-8-16,1 0-6 0,-4 1-1 0,0-2 0 15,-3-1-2-15,-1 2-1 0,-5-2-21 16,-1 5-19-16,0 0-11 15,-2 0-26-15,2-1-35 0,1-2-64 16</inkml:trace>
  <inkml:trace contextRef="#ctx0" brushRef="#br0" timeOffset="488831.8024">10989 17230 565 0,'0'0'21'0,"0"0"-8"15,0 0 31-15,0 0 12 0,0 0-24 16,0 0-2-16,0 0 1 0,0 0-15 0,0 0-9 16,28 10-3-16,-19 0 0 0,-3-3-2 15,1 2-2-15,1 0 1 0,-3-1-1 16,-1 1 0-16,-1 3 0 16,-3-2-29-16,0 1-26 0,-7 0-26 0,-6-4-69 15,1-3-120-15</inkml:trace>
  <inkml:trace contextRef="#ctx0" brushRef="#br0" timeOffset="492579.104">3223 17395 16 0,'0'0'31'15,"0"0"-4"-15,0 0 10 0,0 0-12 16,0 0 13-16,0 2-24 0,-1-2-2 15,0 1 74-15,1-1 10 0,0 1-38 16,-3-1-21-16,3 0 2 0,0 0-9 16,0 0-9-16,0 0-7 0,0 0-5 15,0 0-4-15,0 0-1 0,0 0-3 0,1 0-1 16,1-2-3-16,5-3 0 16,3 0-3-16,1-6-13 0,7-2-41 0,-1-5-41 15,0 1-55-15</inkml:trace>
  <inkml:trace contextRef="#ctx0" brushRef="#br0" timeOffset="492742.5436">3447 17207 357 0,'0'0'74'0,"0"0"-13"0,0 0-1 16,0 0-15-16,0 0-24 0,0 0-8 16,0 0-7-16,0 0-5 0,0 0-1 15,25-45-1-15,-6 39-2 0,3-5 1 16,2-2-14-16,4-2-32 0,-1-2-22 15,1 4-17-15,-5-3-36 0,-2 2 6 16</inkml:trace>
  <inkml:trace contextRef="#ctx0" brushRef="#br0" timeOffset="492891.3879">3705 17014 148 0,'0'0'48'0,"0"0"1"0,0 0-23 0,0 0-5 0,0 0-1 0,0 0-10 15,0 0-4-15,70-48-1 0,-55 38 2 16,2 2-4-16,2-1-2 0,1-2-1 0,3 0-1 15,-1 1-50-15,-4-3-49 0</inkml:trace>
  <inkml:trace contextRef="#ctx0" brushRef="#br0" timeOffset="493016.4317">4029 16851 262 0,'0'0'79'0,"0"0"-36"15,0 0-2-15,0 0 0 0,0 0-10 16,0 0-8-16,0 0-5 0,0 0-11 15,60-18-2-15,-44 12-5 0,1 0 0 16,3-1 0-16,4 0-25 0,-2-1-47 16,2-1-84-16,-4 1-36 0</inkml:trace>
  <inkml:trace contextRef="#ctx0" brushRef="#br0" timeOffset="493212.702">4344 16768 245 0,'0'0'70'0,"0"0"-37"15,0 0 6-15,0 0-6 0,0 0-12 16,0 0-11-16,0 0 1 0,0 0-2 16,0 0-3-16,33-2-3 0,-20 0-3 15,-4 0 2-15,4 2-2 0,-4 0 0 16,-1 0-10-16,1 0-23 0,-3 2-3 0,3 1-10 16,-3 1-12-16,-1 1-9 15,-1 1-26-15</inkml:trace>
  <inkml:trace contextRef="#ctx0" brushRef="#br0" timeOffset="493364.4567">4468 16830 133 0,'0'0'68'0,"0"0"-11"0,0 0 1 16,0 0-9-16,0 0-15 0,0 0-6 0,0 0-9 15,0 0-8-15,0 0-8 0,-2 48 0 16,7-44 1-16,1 1-2 0,0-3-2 16,-1 1 6-16,-3 1-6 0,1-2-6 15,1 2-23-15,-3 1-13 0,1-2-10 16,-2 2-3-16,3 2-14 15,-3-1-25-15,0 0-34 0</inkml:trace>
  <inkml:trace contextRef="#ctx0" brushRef="#br0" timeOffset="493517.4572">4503 17001 30 0,'0'0'31'0,"0"0"2"0,0 0 1 0,0 0 1 16,0 64 1-16,0-50-13 0,-3-4 2 16,0 1 5-16,0-3-2 0,-1 3-6 15,2-1-4-15,-3-2-5 0,1 0-6 16,3 1-6-16,1-3 1 0,0 1 1 0,1-3-3 15,4 0-21-15,1 0-23 16,-1 0-10-16,3-1-21 0,-2-2-10 0</inkml:trace>
  <inkml:trace contextRef="#ctx0" brushRef="#br0" timeOffset="493658.42">4512 17236 108 0,'0'0'24'0,"0"0"-18"0,0 0 3 16,0 0 1-16,0 0 0 0,0 0-3 15,0 0-1-15,0 0-6 0,0 0 0 0,46 19 0 16,-45-17 0-16,-1 2-11 16,0-1-6-16,0 0-3 0,-3 0 5 0,0 0 8 15,0 1-30-15</inkml:trace>
  <inkml:trace contextRef="#ctx0" brushRef="#br0" timeOffset="494159.4414">4449 16989 136 0,'0'0'5'16,"0"0"-5"-16,0 0 3 0,0 0 8 16,0 0-8-16,0 0-3 0,0 0-20 15,0 0-99-15</inkml:trace>
  <inkml:trace contextRef="#ctx0" brushRef="#br0" timeOffset="494494.4825">4514 16964 215 0,'0'0'39'16,"0"0"6"-16,0 0 9 0,0 0-16 15,0 0-38-15,0 0-2 0,0 0 2 0,0 0 3 16,0 0 1-16,20 35-4 15,-12-27 2-15,0 4 0 0,0-2-2 0,-1 2 0 16,-1-2 2-16,0 2-1 16,1-1 0-16,-3 1-1 0,0-2 1 15,-1 0-1-15,2-2-2 0,-3 2 2 0,-2 0-1 16,0-1-1-16,0 2-1 16,0-3 3-16,0 2-6 0,0 1-3 0,0-1-1 15,0-1-3-15,1 0-10 0,2 0-5 16,-1 1-3-16,0 0 1 0,-1-1-5 15,2-1-15-15,-2-1-64 0</inkml:trace>
  <inkml:trace contextRef="#ctx0" brushRef="#br0" timeOffset="494704.7108">4631 17545 95 0,'0'0'71'0,"0"0"-34"16,0 0 7-16,-20 72-5 0,17-58-18 16,1 0-12-16,1-1-8 15,1 0 2-15,1-1-1 0,4 1-2 0,4-4-2 16,-2-1-33-16,5-1-11 16,-4-3-42-16</inkml:trace>
  <inkml:trace contextRef="#ctx0" brushRef="#br0" timeOffset="494892.0029">4653 17889 147 0,'0'0'46'0,"0"0"7"0,-32 61 8 0,25-47-9 15,1 3 4-15,1-2-11 0,4-1-17 16,1 0-7-16,0 1-2 0,0-3-2 0,1 0-6 16,4-2-5-16,-2 0-1 15,6 0-3-15,-3-3-2 0,-1 3 4 0,1-3-3 16,-1 1-1-16,0-1-13 0,1 4-15 15,-4-1-1-15,3 0-9 0,-2 1-20 16,0-4-15-16,0 3 9 16,-1 1 4-16,3-2-29 0</inkml:trace>
  <inkml:trace contextRef="#ctx0" brushRef="#br0" timeOffset="495062.1706">4760 18378 170 0,'0'0'31'15,"0"0"12"-15,0 0 2 0,0 0-14 16,0 0-13-16,0 0-3 0,0 0-5 16,0 0-5-16,0 0 1 0,52 50 0 0,-38-58-6 15,2-2-8-15,4 1-52 0,0-3-24 16,-3 3-34-16</inkml:trace>
  <inkml:trace contextRef="#ctx0" brushRef="#br0" timeOffset="495242.9301">5069 18302 143 0,'0'0'25'0,"0"0"33"0,0 0 15 16,0 0-7-16,62-41-4 15,-53 37-12-15,0 1-8 0,-3 3-11 16,-2-4-19-16,4 4-6 0,-3 0-4 16,-2 0-2-16,7 0 1 0,-3 0 1 15,6-3-2-15,-1 2-3 0,3 0-13 16,4-4-19-16,1 0-16 0,3-3-41 15,5-3-23-15,-5 1-91 0</inkml:trace>
  <inkml:trace contextRef="#ctx0" brushRef="#br0" timeOffset="495401.3984">5583 18089 117 0,'0'0'210'15,"0"0"-159"-15,0 0 14 0,0 0-28 16,0 0-15-16,0 0-19 0,0 0-1 0,0 0 1 15,58-55-3-15,-41 45-1 0,-2 0 1 16,0-1-7-16,1 0-26 16,0-1-52-16,1-3 9 0,-1 0 9 0,-4 2-42 15</inkml:trace>
  <inkml:trace contextRef="#ctx0" brushRef="#br0" timeOffset="495566.2862">5951 17719 295 0,'0'0'72'0,"0"0"-6"16,0 0-6-16,0 0-23 0,0 0-17 16,0 0-14-16,68-67-5 0,-48 55 0 15,3 0-2-15,0-2-1 0,-1-1-38 16,0 0-15-16,-3-4-38 0,3 1-26 16,-3 2-117-16</inkml:trace>
  <inkml:trace contextRef="#ctx0" brushRef="#br0" timeOffset="495729.5259">6500 17221 160 0,'0'0'67'16,"0"0"-66"-16,49-71 2 16,-28 53-2-16,-2-2 0 0,6 1 0 0,-2-1 2 15,-1-2-3-15,1 3-2 16,-4 1-7-16,2-2-14 0,-4 3-12 0,-1 0-59 15</inkml:trace>
  <inkml:trace contextRef="#ctx0" brushRef="#br0" timeOffset="495922.9394">7093 16733 374 0,'0'0'53'0,"0"0"-4"0,0 0 12 16,0 0-13-16,0 0-21 15,0 0-14-15,0 0-6 0,65-19-5 16,-53 19 0-16,4 0 0 0,2 0-1 16,2-2-1-16,0 0-1 0,0 0-15 15,0-2-20-15,-1 0-22 0,0 1-7 16,-1-1-40-16,-1 0-12 0,-6 2-107 0</inkml:trace>
  <inkml:trace contextRef="#ctx0" brushRef="#br0" timeOffset="496062.5904">7478 16689 150 0,'0'0'78'16,"0"0"-58"-16,0 0 24 0,0 0-17 0,0 0-6 16,0 0-2-16,0 0-7 15,34 64-5-15,-27-55-4 0,6 2-3 16,-6-2 0-16,5 1-26 0,-3-2-30 16,2 0-36-16</inkml:trace>
  <inkml:trace contextRef="#ctx0" brushRef="#br0" timeOffset="496334.4777">7838 17087 141 0,'0'0'53'16,"0"0"-29"-16,23 65 15 0,-23-47-2 15,-3-1-10-15,-6-2-6 0,4 1 10 16,-5 0-6-16,6-1-8 0,-4 0-5 15,2-2 1-15,2 2-1 0,3 0-5 16,1-2-3-16,0 1 0 0,0-4-1 16,0 4-1-16,1-5-2 0,3 0 3 15,1 2-1-15,-1-3-2 16,1 1 0-16,-3 0 1 0,3-2 0 0,1 1-1 16,-1-1-9-16,0 0-28 0,-2-1-17 15,5-2-20-15,-3 1-38 0</inkml:trace>
  <inkml:trace contextRef="#ctx0" brushRef="#br0" timeOffset="496699.6955">7867 17652 303 0,'0'0'21'0,"0"0"4"0,0 0 23 16,5 70-7-16,0-57-16 0,1-1-1 15,0 1-1-15,-1 0-11 0,3-1-6 16,-2 1-5-16,-3-1 1 0,5-1-1 15,-3 0-1-15,-2-1 0 16,0 2-1-16,-2 0-13 0,1 0-11 0,0 0 9 16,1 0-5-16,1 2-20 0,-2-2 1 15,3 3 16-15,-1-5 19 0,4 3 4 0,0-2 0 16,2-3 0-16,-1 3 1 16,5-4 0-16,-2 5 2 0,3-4 9 15,2 1 5-15,1 0-1 0,-1-2 3 16,1 0 5-16,-1-2-3 0,1-2-7 0,-3 0-8 15,1-2-3-15,0 2-1 0,0-3 0 16,-4 0-1-16,3 0 0 0,1-4 0 16,0 0-1-16,-4-2-7 0,3 0 4 15,-1-1-3-15,-2 1 4 0,1-1 2 16,2-3-1-16,1 2 2 0,-1-1-30 16,-2-1-31-16,6 1-10 0,-3 2-37 15</inkml:trace>
  <inkml:trace contextRef="#ctx0" brushRef="#br0" timeOffset="496844.6168">8527 17931 181 0,'0'0'88'0,"0"0"-38"0,0 0 33 0,0 0-4 16,0 0-16-16,0 0-20 0,66-44-18 15,-53 39-6-15,-1-2-8 0,5 1-7 16,2-3-1-16,-2 1-3 0,2 0 0 16,0-1-1-16,0 1-15 0,2-1306-21 15,3 2608-21-15,2-1307-8 0,0 0-14 16,-1 0-23-16,-2 0-22 0</inkml:trace>
  <inkml:trace contextRef="#ctx0" brushRef="#br0" timeOffset="496987.5396">9144 17597 12 0,'0'0'273'0,"0"0"-255"16,75-48 7-16,-52 36 29 0,-1 2 0 16,3-3-18-16,-5 2-6 0,2 2-18 0,-2-3-10 15,-1 3 0-15,-2-4-2 0,-1 1 0 16,-1 1-3-16,3-6-28 0,3 3-30 15,-3-1-60-15,-1-1-73 0</inkml:trace>
  <inkml:trace contextRef="#ctx0" brushRef="#br0" timeOffset="497148.2553">9781 17213 264 0,'0'0'13'0,"0"0"18"0,61-32 42 16,-42 21-14-16,-1 0-19 0,1 0-11 15,0 2-22-15,-3-1-5 0,1-3-2 16,0 0 0-16,0-1-37 0,1-1-44 16,-1-1-52-16</inkml:trace>
  <inkml:trace contextRef="#ctx0" brushRef="#br0" timeOffset="497827.9715">10230 16998 193 0,'0'0'129'0,"0"0"-99"15,0 0 30-15,61-7-3 0,-44 7-15 16,0-1-1-16,1 1-2 0,1 0-11 16,-5 0-13-16,1 0-8 0,0 1-3 15,-3 2-3-15,-1 1 0 0,0-1-1 16,-1 3 0-16,2-1-1 0,-1 0-33 16,2 0-20-16,1 0-12 0,-1 2-7 15,-2 0-19-15,1-2 20 0,-1 2 30 16,2-2 27-16,-3 4 15 0,1-1 0 15,-1 1 1-15,1 0-1 0,-2 3 0 16,2 0 9-16,-4 0 24 0,2 2 6 16,-3 0 0-16,1 0 1 0,2 6 1 15,-4-4 0-15,1 1-9 0,1 3 2 0,0-3-4 16,4 0-6-16,-1 2-8 0,3 0-5 16,0-1-1-16,0-2 1 0,2 2-3 15,-1-3-2-15,1-1-4 16,-3-1 0-16,2-1-2 0,0-1 0 0,-4-2 0 15,5 1-11-15,-3-2-29 16,-1 2-12-16,1 1-1 0,-3-5 3 16,0 3-13-16,-2 0 6 0,-4 1 0 15,1 4-3-15,-4-2 17 0,1 2 32 0,-1-2 11 16,1 4 0-16,3-2 2 16,-3-1 1-16,5 3 19 0,-1 0 19 0,4-2 7 15,2 1 3-15,0-1-18 0,1 2-6 16,1-3 20-16,2 1 2 0,1-2-2 0,-3-1-7 15,4-2-7-15,-2-1-5 0,2 0 2 16,1-3-11-16,-2-1-6 16,4 1-6-16,2-2-2 0,-1 1 2 15,2-2 2-15,0-2-3 0,3 0-4 0,-4 0-2 16,-3 0 1-16,-3-4 1 0,-3 2-2 16,1 2 0-16,-6-3-1 15,2 3 1-15,-5 0-7 0,1 0-17 16,3 3-3-16,-2-2-7 0,4 0-3 0,1-1 1 15,2 0 2-15,2 0 1 0,1-5-7 16,-1-1-7-16,-2-3 20 16,2-2 24-16,0 4 2 0,-1-6 1 0,-3 2 0 15,1-2 0-15,1-2-1 0,-5 3 0 16,1-5-5-16,-1 1-42 0,-2 1-80 16</inkml:trace>
  <inkml:trace contextRef="#ctx0" brushRef="#br0" timeOffset="499904.7071">2648 17409 125 0,'0'0'12'0,"0"0"-8"0,0 0 109 15,0 0-87-15,0 0-21 0,-67-24 1 16,57 19 9-16,-2 1 3 0,2-1-11 0,-1 1-1 15,3 2 0-15,-1 0 11 16,2-1 5-16,-2 2 6 0,4 1-6 0,2-1 6 16,-1 1-6-16,2 0 0 15,2 0-6-15,-3 0 2 0,3 0 1 16,0 0 2-16,3 0-5 0,4-2-8 0,0 0 1 16,5-2 8-16,6 1 5 15,2-3 1-15,4 1-2 0,5 2-3 0,4-2-4 16,7 3-3-16,0 1-2 0,6 1-2 15,-3 0-5 1,3 2-2-16,-2 4 0 0,-2-1 0 0,2 4 0 0,0 2-33 16,3-6-40-16,-2 0-66 0,-6-5-111 15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941.31" units="1/cm"/>
          <inkml:channelProperty channel="Y" name="resolution" value="1658.24902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4-10-17T06:50:24.76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24630 5684 183 0,'0'0'46'0,"0"0"-9"16,0 0 55-16,0 0-33 0,-58 8-14 15,52-8-3-15,4 1-3 0,1-1-6 16,1 0-6-16,0 0-3 0,1 0-4 15,5 0-3-15,5 0-4 0,9 0 0 16,6-1 1-16,10-3 4 16,8 0-5-16,7-1-4 0,9 0 0 0,6-2 1 15,7 0-2-15,3 0-5 16,-1-1 0-16,-5 2 0 0,-8 1-2 16,-10 0-1-16,-12 1 0 0,-10 2 0 0,-13 2-3 15,-11 0-11-15,-6 0-4 0,0 0-2 16,-10 0-8-16,-9 4-12 0,-8 3 1 15,-8-1-27-15,-5 4-36 0,-1-2-30 16,3-1-17-16</inkml:trace>
  <inkml:trace contextRef="#ctx0" brushRef="#br0" timeOffset="226.9886">24591 5821 285 0,'0'0'132'0,"0"0"-76"15,0 0-10-15,0 0 8 0,0 0-6 0,0 0-11 16,0 0-12-16,0 0 4 0,98 14 3 16,-43-21 4-16,10 0-6 0,5-4-10 15,4 1-2-15,5-1-7 0,0 0-3 16,2 3-5-16,-2-2 0 0,-9 1-2 16,-7 3-1-16,-14 0-1 0,-6 2-4 15,-11 0-2-15,-10 3-7 0,-9 1-13 16,-9-2-16-16,-4 2-8 0,-9 4-32 15,-8 0-24-15,0 1-116 0</inkml:trace>
  <inkml:trace contextRef="#ctx0" brushRef="#br0" timeOffset="6363.8489">10522 5653 246 0,'0'0'209'0,"0"0"-175"0,72-23-26 0,-43 16-4 15,3 1 19-15,-2-1 3 16,2 0-12-16,0 2-11 0,-3-2-3 0,-7 4-26 15,-6 0-60-15,-10-2-72 0</inkml:trace>
  <inkml:trace contextRef="#ctx0" brushRef="#br0" timeOffset="6475.6035">10501 5738 219 0,'0'0'154'0,"0"0"-112"0,59 64 0 0,-22-57 21 15,11-4-9-15,7-3-27 16,10-3-16-16,3-6-9 0,2-2-2 15,2-4-23-15,0-8-135 0,-8-4-270 16</inkml:trace>
  <inkml:trace contextRef="#ctx0" brushRef="#br0" timeOffset="7599.296">12007 8650 187 0,'0'0'141'0,"0"0"-19"15,0 0-67-15,26-63-19 0,-11 46 10 16,6 1-4-16,1 1-5 16,2 3-5-16,0 4-9 0,-3 2-6 0,0 4-4 15,-3 2-7-15,-3 10-3 0,-1 4-3 16,-1 4 1-16,-5 5-1 0,0 4 0 15,-7 3 0-15,-1 2-1 0,-8-1-6 16,0-2 0-16,-3 1 1 0,0-5-1 0,-3-1 0 16,5-6 3-16,-2-3 3 15,5-4 0-15,1-4-2 0,4-3-1 16,1-4-5-16,1 0-5 0,6-10 7 16,4-4 5-16,4-9-1 0,2-7-7 15,5-3-5-15,1-4-4 0,3-3-6 16,-6 2 5-16,2 3 5 0,-1 4 14 15,-5 9 0-15,-7 3 0 0,-3 7 1 0,-4 5 2 16,-2 5 8-16,-5 2 8 0,-3 4 12 16,-5 10-19-16,-5 8-9 0,-3 4-1 15,3 8 6-15,5 2 4 0,-1 1 1 16,8 5-5-16,1-4-3 16,5-2-2-16,6-2 0 0,5-4-2 0,9-6 0 15,5-6 0-15,4-5-11 0,5-4-17 16,1-9-8-16,2-2-31 0,-2-10-75 15,-3-5-43-15</inkml:trace>
  <inkml:trace contextRef="#ctx0" brushRef="#br0" timeOffset="7964.9081">12863 8173 340 0,'0'0'125'0,"0"0"-85"16,0 0-6-16,0 0 14 0,0 0-20 15,0 0-9-15,0 0 0 16,-58 70-1-16,44-26-6 0,5 6-1 15,-4 5-1-15,7 4 0 0,-2 1-3 16,3 5-2-16,2-1-1 0,3-3-2 16,0-2-2-16,4-2-1 0,11-6 1 0,-2-6 0 15,5-5-2-15,6-2-1 0,0-8-6 16,2-3-5-16,4-6-3 0,-3-7-2 16,7-4 5-16,-4-9-11 0,0-1-23 15,-1-8-32-15,1-9-64 0,-7 0-37 16</inkml:trace>
  <inkml:trace contextRef="#ctx0" brushRef="#br0" timeOffset="8245.3008">13296 8304 132 0,'0'0'334'0,"0"0"-274"0,0 0-29 15,0 0 8-15,0 0-21 0,0 0 7 16,0 0 10-16,15 83-13 0,-15-43-8 15,0 6-3-15,-2 1-3 0,-7 3-2 16,5 2-4-16,-6-1 0 16,1 0 0-16,4-1-2 0,-2-4 0 0,5-4 0 15,0-3 0-15,2-4 0 16,3-4 0-16,4-5 0 0,2-6 0 16,4-4 0-16,1-6 1 0,4-1-1 0,0-9 1 15,7 0-1-15,-3-7-3 16,1-6-7-16,-3-5-8 0,4-1-16 0,-6-5-20 15,-2-1-34-15,-5-1-67 0,-3 2-20 16</inkml:trace>
  <inkml:trace contextRef="#ctx0" brushRef="#br0" timeOffset="8442.0512">13020 8695 463 0,'0'0'78'0,"0"0"-33"0,0 0 0 0,0 0 23 0,0 0-28 16,62-29-6-16,-18 16-5 0,11 0-11 0,2-8-9 16,4 5 0-16,-2-3-3 0,-5 1-3 15,-9 1-3-15,-6 0-16 0,-5-2-50 16,-6 3-25-16,-7-1-53 16,-8 3-115-16</inkml:trace>
  <inkml:trace contextRef="#ctx0" brushRef="#br0" timeOffset="8707.7201">13628 8224 359 0,'0'0'185'16,"0"0"-144"-16,0 0-20 0,68-7 27 0,-42 18 3 16,-2 6-15-16,5 3-11 0,-2 6-8 15,-5 5-5-15,-2 3-2 0,-4 5-5 16,-7 4 1-16,-3 4-2 15,-4 5-1-15,-2 3-1 0,-9 3-1 0,3-2 1 16,-6 2-2-16,1 0 0 16,-4-4 0-16,-2-3 0 0,1-3 1 0,-2-4 0 15,6-3 0-15,-3-5-1 0,5-8 0 16,7-4 0-16,3-6-1 0,1-7-11 0,11-7-16 16,5-4-8-16,5-7-10 15,5-14-40-15,10-6-80 16,-1-3-113-16</inkml:trace>
  <inkml:trace contextRef="#ctx0" brushRef="#br0" timeOffset="8921.9629">14450 8716 571 0,'0'0'52'16,"0"0"-46"-16,0 0 6 0,0 0 35 15,75 14 8-15,-47-12-4 0,5-1-22 16,1-1-17-16,-5 0-4 0,3 0-2 16,-7-1-2-16,-3-3-2 0,-4-1-2 15,-2 2-2-15,-10 0-7 0,-6 3-25 0,-3 0-28 16,-14 3-25-16,-5 3-48 16,-1 1-124-16</inkml:trace>
  <inkml:trace contextRef="#ctx0" brushRef="#br0" timeOffset="9087.3557">14505 8980 340 0,'0'0'270'0,"0"0"-242"0,86 13 1 16,-52-17 32-16,-1-2 1 0,-4 1-25 16,6-4-24-16,-3 0-13 0,3 1-8 15,-1-4-69-15,-5-3-89 0</inkml:trace>
  <inkml:trace contextRef="#ctx0" brushRef="#br0" timeOffset="9895.7707">16908 7883 99 0,'0'0'5'16,"0"0"145"-16,0 0-74 0,0 0-23 0,0 0 6 15,0 0 0-15,0 0-3 16,0 0-5-16,0 0-9 16,-10 0-10-16,34 0-14 0,9 0 6 0,8-1 4 15,13-2 0-15,9 1-8 0,12-3-4 16,10-1-5-16,6-1-1 0,5 1-8 16,-1-1 1-16,-4-2-1 0,-8 3-1 15,-13 1-1-15,-10 0-10 0,-13 0-4 16,-17 2-4-16,-10-1-11 0,-17 1-4 15,-6 1 2-15,-16 0 6 0,-9 2-6 16,-8 0-3-16,-12 3-16 0,-8 6-30 16,-3 1-30-16,-5 2 4 0,10 0-94 15</inkml:trace>
  <inkml:trace contextRef="#ctx0" brushRef="#br0" timeOffset="10668.1188">16918 7883 168 0,'0'0'124'15,"0"0"-67"-15,0 0-32 0,0 0 11 16,0 0-4-16,0 0 7 0,0 0 0 15,78 31-11-15,-49-16-5 0,6 3-3 16,5 4 0-16,3 3-4 0,5 3-1 16,6 0 0-16,1 3 0 0,-2-1 1 15,-5 4-1-15,-2-2-1 0,-4 3-12 16,-5 1 1-16,-4-1-1 16,-4 4 0-16,-3-1-1 0,-2 0 2 0,-1 0 14 15,-2-1-1-15,-1-2-7 0,-1 0-1 16,0 0 6-16,-1-1-1 15,-2-3-1-15,-2-1-2 0,-3-3-4 0,-2-2-4 16,-2-3 0-16,-2-4 1 0,-4-3-1 16,-1-2-2-16,0 0 2 0,-7 0-1 15,-4-1 1-15,-4-1 2 0,-4 4-1 16,-4-1-1-16,-3 1 0 0,-3 2-1 16,-3 3 1-16,-3-1 2 0,-2 6 1 15,-3 0-3-15,-1 2 2 0,1 2-1 16,-1 3 0-16,-1-1-2 0,1 4 1 0,0-2 0 15,1 2 0-15,2-1-2 16,3 2 2-16,1-1-1 0,3-4 0 0,-1 2-1 16,4-2 0-16,-1 0 1 0,2-4 0 15,4 2-1-15,0-4 0 0,-1 1 2 16,5-6-2-16,4-1 1 0,2-3 0 16,2-5-1-16,4 0 0 0,2-2-1 15,1-3 1-15,4-2 1 0,0-2-1 16,0 0-3-16,0-2 3 0,7 0 1 15,2 0 1-15,8-1 0 0,5-2 0 16,6-5 0-16,7 2-2 0,7 3 0 16,8-3-1-16,9 3 1 0,8 1 0 15,8 0 0-15,6 2 0 0,6-1 1 16,8 0-1-16,4 0 0 0,3-1 2 0,-2 1 0 16,-1 1-1-16,-1 0 1 15,-4 0-2-15,1 0-1 0,-2-1-1 0,-4-2 1 16,-6 1 1-16,-10-3 0 0,-8 0 0 15,-7-2-1-15,-11-3-12 0,-5 3-8 16,-12 0-7-16,-8-1-25 0,-10 0-26 0,-9-2-47 16,-3 3-151-16</inkml:trace>
  <inkml:trace contextRef="#ctx0" brushRef="#br0" timeOffset="11481.8853">16997 10080 221 0,'0'0'134'16,"0"0"-18"-16,0 0-67 0,0 0 8 15,0 0-2-15,0 0-7 0,0 0-8 16,0-41-21-16,0 60-18 0,0 10 0 15,0 11 5-15,-3 5 8 0,-3 4 3 16,1-1-3-16,-1-3-5 0,-1 0 0 16,4-3 0-16,-1-5-3 0,2-5-5 15,2-3 0-15,0-5 2 0,2-4-3 0,3-3-1 16,-1-5 0-16,1-5-14 0,3-3-17 16,-2-4-3-16,4-4-6 0,1-8-16 15,0-5-12-15,1-4-21 16,-1-6 3-16,-1-2 21 0,0 0 27 0,-2-3 31 15,3 8 8-15,-2-1 10 16,2 8 22-16,-3 3 54 0,2 4-15 16,-1 2-4-16,-5 3-9 0,0 2-17 0,-1 3-6 15,-3-1-18-15,1 1-11 0,-1 4-3 16,0 2 2-16,0 5 1 0,-5 0-2 16,-2-1-1-16,-3-1 0 0,-2 1-1 15,-4-3-2-15,2 0 1 0,1 0 0 16,-2-2-1-16,4 0 1 0,1 0-1 15,4-2 1-15,1 1-1 0,4 3 0 16,1-1-1-16,0 1 1 16,5 2-1-16,2 2 2 0,3-1 1 0,4 1 5 15,-2 1 0-15,3 1 2 0,-2 0 1 0,3-1-2 16,0 0 0-16,0-3-6 16,-1 1-1-16,0-5 0 0,2 0-1 0,1-4 1 15,2-1-1-15,1-1-20 0,3-7-18 16,-1-3-29-16,1-2-29 0,-4-4-83 15,0 2-67-15</inkml:trace>
  <inkml:trace contextRef="#ctx0" brushRef="#br0" timeOffset="11621.0542">17498 10390 214 0,'0'0'278'0,"0"0"-206"16,0 0-21-16,0 0 3 0,72-19-13 15,-55 18-14-15,0 0-8 0,1 1-15 0,2-1-1 16,-2-1-2-16,-1 2-1 0,-3-3-21 15,-1 3-34-15,-6-4-39 16,-2 4-85-16,-5 0-60 0</inkml:trace>
  <inkml:trace contextRef="#ctx0" brushRef="#br0" timeOffset="11770.368">17592 10471 297 0,'0'0'133'0,"0"0"-80"0,0 0 12 16,0 0-7-16,0 0-16 0,60 18-7 15,-42-25-19-15,0 0-12 0,3 0-4 16,0-2-6-16,6 1-42 0,0 0-68 16,-3 1-135-16</inkml:trace>
  <inkml:trace contextRef="#ctx0" brushRef="#br0" timeOffset="11928.1061">18072 10491 323 0,'0'0'332'0,"0"0"-299"16,0 0-13-16,0 0 12 0,72-26-20 16,-49 20-5-16,0 0-4 0,2 0-3 15,-2 2-6-15,-1 0-38 0,1 1-41 16,-4-4-61-16,0 3-102 0</inkml:trace>
  <inkml:trace contextRef="#ctx0" brushRef="#br0" timeOffset="12386.9134">18588 10350 291 0,'0'0'284'0,"0"0"-267"0,0 0 1 16,0 0 33-16,0 0-13 0,0 0-8 0,0 0-11 15,0 0-18-15,0 0 2 0,0 32-2 16,4-11 0-16,-2-1 1 0,2 4-2 15,0-1 0-15,0-1 1 0,1-3-1 0,1-3-4 16,3-2-6-16,-3-3-4 16,3-5-5-16,-2-4 7 0,3-2 8 15,1-9 3-15,2-6-1 0,2-3 2 16,1-3 0-16,2-4 0 0,3-1 0 16,1-2 0-16,2 0 2 0,-1 1-1 15,-1 5 0-15,3 4 1 0,-6 4 5 16,-2 9 2-16,-1 3 1 0,-5 2-3 15,-2 7-1-15,-2 5-4 0,0 4-2 16,-3 6 0-16,-3 1 2 0,-1 2 0 0,0 1-1 16,0 0-1-16,0-4 0 15,-3-2 2-15,-4-4-1 0,-1-6-1 16,2-3 1-16,-9-4 1 0,1-3-1 0,-4-2 3 16,-1-8-1-16,-3-4-1 0,-1-5 7 15,1-4 12-15,-1-1-2 0,-4-1-6 16,3 3-4-16,3 0-4 0,1 5-1 15,0 6-4-15,1 4 0 0,4 4 0 16,1 3-2-16,3 0-17 16,5 4-34-16,-1 2-32 0,7 1-73 0,0-5-158 15</inkml:trace>
  <inkml:trace contextRef="#ctx0" brushRef="#br0" timeOffset="13229.2407">17397 7305 48 0,'0'0'34'0,"3"-66"-16"16,-2 40 137-16,1 4-109 0,-1 5 13 15,-1 3 24-15,0 7-24 0,0 1-13 16,-1 5 1-16,-2 1-8 0,0 7-13 16,-6 11-15-16,-1 2-6 0,0 6 5 0,1 6-2 15,1-3-2-15,6 2 0 16,2 0-2-16,0-3-2 0,8-2 0 0,3-2-1 16,9-5 0-16,-1-7 0 0,5-3 0 15,0-7 0-15,1-2 1 0,1-4-1 16,0-9 0-16,0-5-1 15,-3-4-1-15,0-4-1 0,-1-3 0 16,-4-4 2-16,2 1 0 0,-4-2-2 0,-2 4 1 16,2 7 1-16,-2 6 0 15,0 12-3-15,-3 3 1 0,4 3 1 0,-3 10-3 16,0 4 1-16,-2 8 2 0,0 2 1 16,-2 4 0-16,-1 0 0 0,-4-3 0 15,-3 2 1-15,0-7 0 0,-6 1-1 16,-5-5 0-16,-3-6 0 0,-2 2-3 15,-5-11 3-15,-4-1 2 0,2-1-1 16,-2-3 2-16,-1-10 0 0,-1-4 5 16,4-6 8-16,-1-1 5 0,0-9 3 15,4 4-4-15,0-5-9 0,7 4-8 0,0 4-2 16,2 5 1-16,4 5-1 0,0 6-1 16,-2 6 0-16,-1 3 0 0,-1 2-2 15,-2 9-6-15,0 7-6 0,-2 3-10 16,0 4-5-16,2 4-14 0,1 0-19 15,-2-3-53-15,8-2-91 0</inkml:trace>
  <inkml:trace contextRef="#ctx0" brushRef="#br0" timeOffset="15018.6199">24818 8596 125 0,'0'0'75'0,"0"0"121"0,0 0-133 16,0 0-29-16,0 0 16 16,0 0-14-16,-7 4-8 0,13-1-6 0,5 2-5 15,1-4-3-15,5 2 0 0,0-2 0 16,-1-1-3-16,3 0-4 0,-3-1-2 16,-2-6-1-16,2-2-3 0,-5 0 0 15,-1-2 1-15,-3-5 0 0,-1 2 0 16,-1-3-2-16,-2-3 1 0,0 3 1 15,-3-4-2-15,0-1 0 0,-2 1 0 16,-4 1 0-16,-3 4-3 0,-3 4 1 16,-4 9 0-16,-3 3 1 0,-3 1 0 0,-4 10 0 15,-5 8 1-15,-2 3 0 16,2 7 1-16,0 5 0 0,7 7 2 16,3 4 2-16,6 3 2 0,8 2-5 15,3 1 1-15,4-3 0 0,10-2-2 16,7-6-1-16,5-5 0 0,7-5 1 0,8-8-1 15,2-4 0-15,9-7 0 0,-1-10-6 16,3-1-20-16,-1-12-29 0,1-9-84 16,-7-1-179-16</inkml:trace>
  <inkml:trace contextRef="#ctx0" brushRef="#br0" timeOffset="15721.6424">25613 7791 111 0,'0'0'98'16,"0"0"69"-16,0 0-102 0,0 0 1 16,0 0-1-16,0 0-10 0,0 0-9 15,-16-52-6-15,16 52-10 0,0 0-3 16,-1 9-2-16,1 8-14 0,0 9-4 15,0 4 8-15,2 8-4 0,3 0-3 0,8 6-3 16,-2 1-2-16,1-2-2 16,-4 0 2-16,0-5-3 0,-2-3 0 0,-5-6 1 15,-1-3 0-15,0-4 0 0,-9-5-1 16,-3-2 2-16,-4-6 0 16,-4-3-2-16,-5-2 2 0,-2-4 0 15,-2 0-2-15,0-4-2 0,-2-6-18 0,4-6-14 16,2-8-32-16,5-4-18 0,5-10-48 15,3 0-111-15</inkml:trace>
  <inkml:trace contextRef="#ctx0" brushRef="#br0" timeOffset="15865.4629">25566 7508 321 0,'0'0'302'0,"0"0"-277"0,0 0-13 0,0 0-2 0,0 0 0 16,0 0-9-16,0 0-1 15,0 0-15-15,70-39-57 0,-48 32-99 0,-5-2-208 16</inkml:trace>
  <inkml:trace contextRef="#ctx0" brushRef="#br0" timeOffset="16391.7828">25905 7172 279 0,'0'0'262'16,"0"0"-232"-16,0 0-19 0,0 0 8 16,0 0 20-16,44 75-4 0,-38-35-12 15,0 6-4-15,-2 1-6 0,-1 3-2 16,-1 2 0-16,-2-4-1 0,0-3-4 16,0-4-2-16,0-4-4 0,0-4 0 15,0-7 0-15,0-6 0 16,0-9-9-16,2-2-12 0,0-7-6 0,3-2-8 15,1-7-3-15,3-8 2 0,4-5-28 0,0-6-27 16,1-5-17-16,0-4 34 16,2-2 12-16,-4-3 28 0,0 3 34 0,1 4 8 15,-4 3 24-15,2 12 23 0,-5 5 19 16,0 6 24-16,0 3-31 0,-4 4-9 16,-1 0-4-16,-1 1-13 0,0 7-15 0,-5 3-10 15,-5 5 6-15,-2 3-3 16,-2 1-6-16,-5 0-4 15,-1 1-1-15,0-1-3 0,-2-1-2 0,5-3-3 16,-3-5 1-16,4-3 1 0,0-3-2 16,7-2 0-16,1-3 0 0,5 0 2 15,1 0-1-15,2 0-1 0,0 0 5 16,4-5-3-16,7 2-2 0,0 1-1 16,4 2 1-16,2 0 0 0,-1 2 0 15,-1 3-1-15,3 4 1 0,-1 1 0 0,1 4 0 16,-1-2 0-16,-1 2 0 15,0-1 0-15,-5 0 0 0,2-1-5 0,-2-4-9 16,1 1-8-16,1-3-3 0,-2-5-16 16,1 1-19-16,2-2-52 0,-3 0-92 15</inkml:trace>
  <inkml:trace contextRef="#ctx0" brushRef="#br0" timeOffset="16845.0065">26449 7458 179 0,'0'0'349'0,"0"0"-296"16,0 0-42-16,0 0 33 0,0 0 3 15,0 0-10-15,0 0-11 0,-13 72-11 0,11-56-11 16,-2-1-1-16,3 3-1 0,-1-5-1 16,2-2-1-16,0-1 0 0,0-3 0 15,0-2 0-15,0-1-1 0,3-2-8 16,3-2-7-16,1 0 3 0,6-1-2 15,0-7-9-15,-1-4-11 0,4 1 5 16,-1-1 4-16,-3 2-1 0,1 1 16 16,0 2 10-16,-4 4 0 15,1 1 1-15,-3 2 0 0,2 0 0 0,-2 5 0 16,-1 4 7-16,2 0 0 16,-1-1 2-16,-1 3 0 0,4 0 0 0,-3-3 1 15,2 0-1-15,-1-2 3 0,3-4 0 16,-2-2 2-16,1 0-1 0,-2-6-3 0,1-1-2 15,-1-7 0-15,-4-1-1 0,1-3 3 16,-4-4 1-16,-1 1 3 0,0-6-2 16,0 1-2-16,0 0-5 0,-4-2 0 15,2 1-5-15,-2 4 1 0,2 6-1 16,-2 7 0-16,2 6-3 0,0 4-7 16,0 6-17-16,0 8-18 0,0 7-3 0,0 1-16 15,1 2-47-15,1 0-77 16</inkml:trace>
  <inkml:trace contextRef="#ctx0" brushRef="#br0" timeOffset="17153.057">26929 7573 220 0,'0'0'285'0,"0"0"-235"0,0 0-31 16,0 0 27-16,0 0 7 15,0 0-10-15,0 0-19 0,-44 63-12 0,44-48-5 16,0 0-4-16,4 3 0 0,4-5-1 16,2-2-1-16,4 0 0 0,-2-6-1 15,1 0 0-15,4-4-8 0,-3-1-2 16,1-2 0-16,-2-7 8 0,0-4 2 16,-5-3 0-16,-2-3 0 0,0-2 2 15,-5 0-1-15,-1-2 0 16,-4 2 1-16,-7 2 0 0,2 4 1 15,-2 6-3-15,-3 3 0 0,6 5-1 0,-4 1 1 16,5 1-2-16,-2 5 1 0,4 2-9 16,4 2-43-16,1 0-20 0,0-1-58 15,6-4-66-15</inkml:trace>
  <inkml:trace contextRef="#ctx0" brushRef="#br0" timeOffset="17446.5022">27243 7067 374 0,'0'0'88'0,"0"0"-59"16,0 0 9-16,0 0 18 0,0 0-17 15,0 0-12-15,0 0-11 0,0 0 5 0,11 48 4 16,-11-16-9-16,0 5 0 15,-6 1 3-15,2 5-3 0,1-2-4 0,1 1-6 16,2 0 0-16,0-4-3 0,0-1 0 16,2-6-1-16,5-1 0 0,3-6-2 15,-1-2 1-15,4-7 1 16,1-3-2-16,-3-2-1 0,1-8 0 0,-2-2-7 16,0 0-10-16,0-8-15 0,0-6-15 15,-4-3-50-15,-1-3-109 0</inkml:trace>
  <inkml:trace contextRef="#ctx0" brushRef="#br0" timeOffset="17624.4488">27043 7240 624 0,'0'0'29'0,"0"0"-10"0,0 0 31 15,0 0 5-15,0 0-15 0,96-12-9 16,-53 5-16-16,2 3-11 0,4 0-4 15,-8-1-19-15,3 3-58 16,-3-3-67-16,-8 1-218 0</inkml:trace>
  <inkml:trace contextRef="#ctx0" brushRef="#br0" timeOffset="18907.4942">20029 7982 104 0,'0'0'155'0,"0"0"-125"0,0 0-16 16,0 0 7-16,0 0 1 15,0 0 5-15,0 0-2 0,0 0 0 16,-3 20 3-16,-5-5-1 0,-1 0 5 0,-4 5-5 16,-2 4-7-16,-2 1 1 0,-5 1-1 15,-4 5-3-15,-2 3-7 16,-5 0 3-16,-3 7-5 0,0-3 0 16,1-1-2-16,3 2 0 0,-2-4 1 15,5-2-1-15,-1-3 0 0,7-3-2 0,1-3 0 16,3-3 0-16,-1-4 0 15,3-1 5-15,1-4-1 0,0-2-2 16,7-3 2-16,-2-2 2 0,3-3 0 0,-3 1 0 16,5-3 0-16,3 0 3 15,-2 0-2-15,3 0-3 0,2 0-3 0,0 3-2 16,0 3-3-16,3 2-1 0,2 2 1 16,2 1 0-16,4 0 0 15,-2-1 1-15,4 1-1 0,-3-1 1 0,4 1-1 16,4-1 1-16,-1-1-1 0,2 3 0 0,1-2 1 15,-1 1-1-15,-2-1 0 0,-1 1 0 16,4-1 0-16,-1 2-13 16,6-1-30-16,-1-1-15 0,4 0-25 0,4 3-67 15,-3-1-112-15</inkml:trace>
  <inkml:trace contextRef="#ctx0" brushRef="#br0" timeOffset="19904.6061">24056 8138 68 0,'0'0'23'0,"0"0"24"16,0 0-12-16,-39-68-9 15,30 54 8-15,3 1 6 0,1 2 13 0,0 2 19 16,0 3-17-16,0-5-7 0,1 7-7 15,1-1-3-15,-1 3-11 0,0 2-7 16,4 0-3-16,0 0-3 0,0 9-5 16,0 9-6-16,5 6 3 0,4 6 9 15,8 1-2-15,2 4-3 0,8 0-3 16,6 2-5-16,4-1 2 0,3-3-3 16,7 3 0-16,-1-3 0 15,-2-2 2-15,-5-3-3 0,-1-3 0 0,-11-4 0 16,-4-1 0-16,-6-2-1 0,-5-4 1 15,-2 1 0-15,-4-5 1 0,-5-1-1 0,-1-1 0 16,0 0 0-16,-7-3 2 16,0 1-2-16,-3 0 3 15,-1 1 1-15,0-1 4 0,1 3 1 0,-2-1 5 0,1 1 0 16,0 2-1-16,0 3-6 16,-1 1 1-16,1 2-2 0,1 2-1 0,0 2-1 15,2 3 1-15,-1 4-1 16,-1 0 0-16,2 4-2 0,-3 3 0 0,-3 2 1 15,0 5-3-15,-6 0 1 0,-4 4-1 16,-3 0 0-16,-6 2 0 0,-5 2-3 16,-2-1 3-16,-7 1-17 0,-1-3-25 15,-2-6-27-15,-7-2-43 0,6-10-191 16</inkml:trace>
  <inkml:trace contextRef="#ctx0" brushRef="#br0" timeOffset="37013.1036">19833 8755 23 0,'0'0'7'0,"0"0"17"16,0 0-11-16,0 0-2 0,0 0-4 15,0 0-6-15,0 0-1 0,0 0 0 16,0 0 0-16,-23 24 0 0,21-18-6 16,1-2-15-16,-3 0-18 0</inkml:trace>
  <inkml:trace contextRef="#ctx0" brushRef="#br0" timeOffset="37411.6911">19681 8876 175 0,'0'0'78'16,"0"0"45"-16,0 0-50 0,0 0-21 0,0 0-7 16,0 0-11-16,0 0-13 0,0 0-10 15,0 0-4-15,18-4-4 0,-11 3-2 16,4 1 0-16,-3 0 2 0,3 1-2 16,-1 5 3-16,2 2-2 0,0 0 2 15,-2 1 1-15,1 4-1 0,0-2 0 16,2 2 2-16,-1-1 2 15,3 3-3-15,1-4-2 0,1 2 0 16,1-2 0-16,-1 0-2 0,3 0 0 0,-3-3 0 16,5-1 0-16,-5-4-1 0,4-3-16 15,-2 0-27-15,-2-8-65 16,0-4-110-16</inkml:trace>
  <inkml:trace contextRef="#ctx0" brushRef="#br0" timeOffset="38142.6476">20173 8509 248 0,'0'0'71'0,"0"0"-17"16,0 0 2-16,0 0 1 16,0 0-5-16,0 0-8 0,0 0-15 15,7-25-19-15,5 25-10 0,5 3 3 0,1 5 0 16,1 3 5-16,-2 2-3 0,-3 0 1 15,-3 5-1-15,-7-1-2 0,0 3-1 16,-4 0-1-16,-1-2 0 0,-4 1 1 16,-2-2 1-16,-2-1-1 0,2-3-2 15,-2-4 0-15,3-1 2 0,3-3-2 16,3-5 0-16,0 2 1 0,0-2-1 16,0 0 0-16,3-8 1 0,12-5-1 15,-2-3-1-15,4-5-6 0,3-1 4 0,-2-2 1 16,-1 1 0-16,-1 1 0 0,0 3 1 15,-7 1 1-15,0 3 0 16,-3 1-1-16,-1 4 1 0,0 3 1 16,-4 2 0-16,-1 4-1 0,0 1 3 15,0 0 5-15,0 0-7 0,-2 6-1 0,-7 7-4 16,5 5 4-16,-10 3 0 0,6 4 0 16,-2-1 3-16,2 2-1 0,6-1 0 15,0-1-1-15,2-3-1 0,1 1 1 16,4-6-1-16,4-2 0 0,2-5-1 15,7-2 1-15,-1-7-12 0,2 0-7 16,4-8-19-16,2-5-31 0,4-1-25 16,-4-5-41-16,-5 1-43 0</inkml:trace>
  <inkml:trace contextRef="#ctx0" brushRef="#br0" timeOffset="38439.7572">20701 8347 278 0,'0'0'60'0,"0"0"-4"0,0 0-3 16,0 0 0-16,0 0-2 16,0 0-10-16,0 0-18 0,0 0-18 15,-8 5-4-15,-1 16-1 0,2 7 4 16,-4 3 3-16,4 3-4 0,-1-1 1 15,2 3-3-15,3-1 1 0,1-2 0 16,2 0-1-16,0-3-1 0,5-1 1 0,3-5-1 16,-1-3 0-16,4-3-1 15,-4-4 1-15,7-3-7 0,-2-4-13 16,1-6-6-16,6-1-14 16,-3-4-11-16,1-7-21 0,-2-2-37 0,0-3-38 15</inkml:trace>
  <inkml:trace contextRef="#ctx0" brushRef="#br0" timeOffset="38744.8077">20921 8353 306 0,'0'0'61'0,"0"0"-34"16,0 0 0-16,0 0 7 0,0 0-2 15,0 0 6-15,-8 61-10 0,8-41-13 16,1 3-4-16,-1 2-1 0,0 3-2 15,0-2 1-15,0 1-1 0,-1-1-2 16,-1-2-2-16,-1 3 1 0,0-8-1 0,1 1-3 16,-1-3 2-16,2-4 1 15,1 0-2-15,0-5 0 0,1 0 1 0,4-1 1 16,0-4 0-16,-1 1 0 0,3-4 3 16,3 0-2-16,-3 0-1 0,7-5-1 15,0-6 0-15,-1 1-2 0,0-1-1 16,5-3-14-16,-4-1-17 15,-2 1-18-15,1 0-21 0,-5 2-37 16,-1 6-16-16,-6-5-43 0</inkml:trace>
  <inkml:trace contextRef="#ctx0" brushRef="#br0" timeOffset="38941.4131">20814 8560 289 0,'0'0'52'0,"0"0"14"0,0 0-5 0,0 0-6 0,0 0-21 16,0 0-16-16,0 0-1 0,79-57-5 16,-57 49-3-16,4-2-6 15,2 3 0-15,-6-1-3 0,1 1 0 0,-2 1-10 16,-4-2-38-16,0 1-43 0,-7 1-45 16,-1-3-35-16</inkml:trace>
  <inkml:trace contextRef="#ctx0" brushRef="#br0" timeOffset="39140.5729">21079 8320 284 0,'0'0'79'0,"0"0"-13"0,0 0-17 15,0 0 10-15,0 0-20 0,0 0-15 0,0 0-11 16,0 0 8-16,62 22-3 16,-44-5 1-16,-2 1-6 0,-1 4-4 0,-1 2-2 15,-5 4-3-15,-2 1-2 16,-2 1 1-16,-4 6-3 0,-1-1 2 0,0 2-2 15,-2 3 0-15,-9-1-3 16,1-3-24-16,-7 0-10 0,3-3-16 0,-5-5-27 16,3-3-53-16,4-3-18 0</inkml:trace>
  <inkml:trace contextRef="#ctx0" brushRef="#br0" timeOffset="39452.3649">21311 8945 492 0,'0'0'40'16,"0"0"-36"-16,0 0 21 0,0 0 17 16,0 0-7-16,0 0-16 0,0 0-8 15,0 0-8-15,35 61-1 16,-42-48-1-16,-8 5-1 0,-1-2 4 0,0 1-4 16,-2 2-20-16,-3-6-18 0,2 3-27 0,-1-5-61 15,7 0-54-15</inkml:trace>
  <inkml:trace contextRef="#ctx0" brushRef="#br0" timeOffset="40209.3502">21876 8669 142 0,'0'0'117'0,"0"0"-83"16,0 0-5-16,0 0 24 16,0 0 5-16,0 0-11 0,0 0-2 15,0 0-17-15,-20-5-12 0,20 5-7 0,3 0 1 16,3 3 2-16,-1 2 6 16,-1 0-4-16,7 0-3 0,-4 2-1 0,6-3 2 15,-2 0-4-15,4-2-1 16,2-2-1-16,0 0-1 0,-1 0-3 15,-4-6 0-15,2 2-1 0,-6-3 1 16,2 0-1-16,-4-1 0 0,3-2 1 0,-5-1-1 16,0-3-1-16,-3-2 1 0,-1 0 0 15,0-1-1-15,0 0-6 16,-3 1 1-16,-5 3 1 0,-1 4 1 0,-1 5 0 16,-2 2 2-16,-4 2 0 0,-3 2 1 15,0 6-2-15,-2 4 2 16,2 4 0-16,0 5 2 0,2 3-1 0,4 5 4 15,-1 3 1-15,5 3 0 0,2-2-2 16,6-1 1-16,1-2 0 0,1-4-2 16,10-3-1-16,2-3 1 0,3-4-1 15,4-5 1-15,3-4-3 0,8-3 4 16,-2-4-1-16,3-4-2 0,1-3-1 16,-2-4 0-16,0-1-4 0,-6-4-25 15,-1 0-7-15,-4-1-14 0,-4-3-26 0,-3 2-31 16,-5 0-29-1,0 1-160-15</inkml:trace>
  <inkml:trace contextRef="#ctx0" brushRef="#br0" timeOffset="40641.1407">22082 8183 320 0,'0'0'56'16,"0"0"-2"-16,0 0-1 0,0 0 9 16,0 0-10-16,0 0-10 0,0 0-23 0,0 0-12 15,31-8-2-15,-19 8 5 0,1-1-2 16,0 1-7-16,3 0 0 0,1-1-1 15,1-1 0-15,1-2-11 16,1-1-35-16,2-2-40 0,-1-2-49 0,-3 2-49 16</inkml:trace>
  <inkml:trace contextRef="#ctx0" brushRef="#br0" timeOffset="41040.436">22401 8026 118 0,'0'0'209'0,"0"0"-177"16,0 0-7-16,0 0 18 15,0 0-10-15,0 0-13 0,0 0-5 16,0 0-13-16,1 15 10 0,2-5-1 0,1 4-1 16,-1-1-1-16,1 5-3 0,-1 0 2 15,0 3-4-15,0 2 1 0,1 2-3 16,-2 2 4-16,0-4-2 0,-1 6 1 16,0-3-3-16,-1-1 4 0,0 1-2 15,0-2-1-15,0-2-1 0,-1-3 1 16,-3 0 0-16,-1-5-2 0,0-2 2 15,3-3-2-15,-2-1 1 0,-1-5-2 16,1 1 1-16,0-4 1 0,0 0 1 16,2 0-1-16,-3-2 0 0,0-3-2 15,-1-4-2-15,-1-4-34 0,-3-3-25 16,-1-6-40-16,1 1-61 0</inkml:trace>
  <inkml:trace contextRef="#ctx0" brushRef="#br0" timeOffset="41236.6527">22337 7809 320 0,'0'0'138'16,"0"0"-134"-16,0 0 0 0,0 0-3 0,0 0 19 15,0 0 13-15,0 0-16 16,2-59-17-16,1 59-5 0,3 0-5 0,1 5-33 15,-4 3-48-15,-2 0-50 0</inkml:trace>
  <inkml:trace contextRef="#ctx0" brushRef="#br0" timeOffset="42198.6964">22171 8063 287 0,'0'0'51'0,"0"0"8"16,0 0-14-16,0 0 8 0,0 0-5 16,0 0-24-16,0 0-23 15,15 29 3-15,-6-3 2 0,-1 4 3 0,1 1-5 16,0 0-3-16,0-3-1 0,1-2 0 16,-7-4-31-16,2-1-77 0,-2-8-110 15</inkml:trace>
  <inkml:trace contextRef="#ctx0" brushRef="#br0" timeOffset="43090.1276">22682 7802 330 0,'0'0'30'0,"0"0"12"0,0 0-27 0,0 0-11 16,0 0 21-16,12 62 32 0,-12-25-21 15,1-2-18-15,-1 4-6 16,0-4-5-16,0 1 0 0,0-3-1 16,0-4-1-16,0-2-5 0,-1-6 2 15,1-2-1-15,-1-3 0 0,0-3-1 16,1-3 0-16,0-3-2 0,0-2-27 0,0-5-12 16,2 0-7-16,3-3-11 0,6-8-8 15,0-3 3-15,1-5-24 0,0 2-20 16</inkml:trace>
  <inkml:trace contextRef="#ctx0" brushRef="#br0" timeOffset="43327.5711">22810 8023 88 0,'0'0'167'0,"0"0"-119"0,0 0-10 0,0 0-6 15,0 0 5-15,0 0-4 0,0 0-6 0,0 0-8 16,0 0-3-16,-45 26-2 16,28-16-5-16,2 3-4 0,3-4-2 0,1 2 1 15,-1-2-1-15,4-1 0 16,2 2-3-16,1-4 1 0,4 0 0 0,1-2-1 15,0 0 0-15,1 2 0 0,5-3 3 16,1 4 2-16,4-2-2 16,-1 0 3-16,6 3 0 0,0-2-3 0,3 3 0 15,-2 0-1-15,-4-1 0 0,3-1-2 16,-1 2 0-16,-2-2 1 0,0-3-1 16,2 2-24-16,-1-4-34 0,-2 1-23 15,5-3-49-15,-4 0-110 0</inkml:trace>
  <inkml:trace contextRef="#ctx0" brushRef="#br0" timeOffset="43826.298">23047 8039 403 0,'0'0'47'16,"0"0"-20"-16,0 0-14 0,0 0 6 15,0 0 19-15,0 0-4 0,0 0-21 16,-1 64-7-16,-2-50-2 0,2 2 1 16,1-3-5-16,-1 1 0 0,-1-3 2 15,2 1-2-15,0-5 1 0,0 1-1 16,0-3 0-16,0-1-3 0,3-1-15 16,-1-3 0-16,1 2-4 0,-1-2 4 0,4 0 8 15,0 0 9-15,1-6 1 16,2 3-2-16,-1-3 2 0,3 1 0 15,-2 1 0-15,2-1 0 0,0 5-1 16,2 0 1-16,-2 0 1 0,0 1 1 16,-2 3 0-16,-1 0-1 0,-1 1 3 0,3-2-2 15,-4 2 0-15,1-3 4 0,1 1-1 16,-4-1-1 0,1-2 5-16,4 0 1 0,-3-2 3 0,4-3-3 15,-2 0 1-15,2-3-1 0,-3-1-3 16,-1-1 2-16,2-3 2 0,-5-2 3 0,-1-3-1 15,-2-2-3-15,0 0-2 0,-3-2-3 16,-4 1 0-16,1 2-5 0,-2 0 0 16,0 8 1-16,3 3-1 0,0 5-4 0,1 3 3 15,1 0-9-15,-1 3-19 16,2 7-24-16,-1 2-12 0,2 2-22 16,1 1-53-16,0-5-124 0</inkml:trace>
  <inkml:trace contextRef="#ctx0" brushRef="#br0" timeOffset="44132.6007">23380 8168 183 0,'0'0'165'16,"0"0"-150"-16,0 0-7 0,0 0 17 15,0 0 18-15,0 0-10 0,0 0-8 16,-4 61-9-16,7-50-9 0,-1-4-3 15,4 2 0-15,-3-3-2 0,1-1-1 16,-1 0 1-16,0-4 0 0,4 2-1 16,-2-3 2-16,0 0 3 0,2-4 1 15,-1-5-2-15,1 1-1 16,0-4 2-16,-1-1 3 0,-4 2 3 0,-1-4-5 16,1 1 0-16,-2-1 1 0,0 2-3 15,-4 6-3-15,-2-2 2 16,0 8 0-16,-2-1-2 0,-1 2-2 0,1 0-3 0,0 5 1 15,-2 4 0-15,1-1-14 0,2 1-25 16,2 1-12-16,4-2-28 0,1-2-26 16,0-3-57-16</inkml:trace>
  <inkml:trace contextRef="#ctx0" brushRef="#br0" timeOffset="44425.4326">23563 7781 184 0,'0'0'153'15,"0"0"-120"-15,0 0 13 16,0 0-24-16,0 0 0 0,0 0 2 0,0 0 18 16,0 0-6-16,8 88-15 0,-8-51 0 15,0-2-4-15,0 4-1 0,0-4-1 16,-2-4-3-16,2 1-6 0,0-7-4 15,0-2 0-15,2-3 0 0,1-6-2 16,5 1 2-16,-2-4-1 0,0-2 1 16,2-4-2-16,1-2-24 0,2-2-13 15,-3-1-42-15,3-7-87 0,-5-2-140 16</inkml:trace>
  <inkml:trace contextRef="#ctx0" brushRef="#br0" timeOffset="44575.5948">23466 7934 548 0,'0'0'71'0,"0"0"-46"15,0 0-8-15,0 0-3 0,89-21 12 16,-51 18 6-16,-3-4-18 16,-1 1-13-16,-5 1-1 0,3-1-22 0,-6-7-96 0,-3 1-204 15</inkml:trace>
  <inkml:trace contextRef="#ctx0" brushRef="#br0" timeOffset="45679.666">19892 9751 142 0,'0'0'79'0,"1"-59"-19"16,-6 37-21-16,-1 1 21 0,0 3-1 15,1 5-8-15,0 6 5 0,3 3-12 0,1 3-15 16,1 1-9-16,2 10-19 16,8 7-1-16,2 14-2 0,5 4 2 15,3 8 1-15,2 5 2 0,5 0-3 0,-3 4 0 16,3-4 0-16,0-1 0 16,1-5 0-16,0-6 0 0,-4-5 2 15,2-9-2-15,0-5 1 0,-4-6-1 0,-2-7 1 16,2-1 0-16,3-6 1 0,4-6 1 15,0-5-2-15,8-8 1 0,7-3 0 16,8-3-2-16,7-3 1 16,6 1 1-16,7 2-2 0,2 4 0 15,3 4 0-15,2 6 0 0,0 7 1 16,-5 3-1-16,-2 4 0 0,-4 9 0 0,-6 3-4 16,-8 3 3-16,-8 2-2 0,-6 3 2 15,-8 3-1-15,-8 0 0 0,-7 1 1 16,-8 1-1-16,-2 1 2 0,-7 1-2 0,0-1 0 15,-6-1 1-15,0-3 0 16,3-1 2-16,0-5-1 0,3-4 1 0,0-4-1 16,6 0 0-16,7-3 0 15,1-3 1-15,6-2 2 0,7-3-1 0,4-7 1 16,3-4 1-16,3-3-2 16,2-3-1-16,-1 1 0 0,-2-3 1 0,2 1-1 15,-3 1-1-15,2 4 3 16,-3 0-2-16,0 4-1 0,-4 2 1 15,-1 3 0-15,-3 2-1 0,5 5 0 16,0 0-1-16,4 4 1 0,2 4 0 16,7 4 0-16,4 0-1 0,2 6 0 0,7-2 1 15,9 0 0-15,5 3-3 0,8-4 3 16,8 1 0-16,-1-4 2 0,6-1-1 0,1 0-1 16,-3-8 1-1,1 1-1-15,-7-4 1 0,-7-9 0 0,-8-3 1 16,-8-6-2-16,-12-4-3 0,-4-3 3 0,-12-4 1 15,-5-3 0-15,-7-5 1 0,-5-1 15 16,-7-3 0-16,-5-3-5 0,0 2-7 16,-4 0-2-16,-5 5-1 15,-1 7-2-15,-1 5 0 0,-1 11-2 0,1 10-12 16,-3 4-11-16,-3 11-24 0,-8 8-74 16,-1 3-76-16</inkml:trace>
  <inkml:trace contextRef="#ctx0" brushRef="#br0" timeOffset="46091.5695">21368 10823 412 0,'0'0'27'0,"0"0"-24"0,0 0 1 0,-82 7 12 15,60 17 19-15,-5 7 1 16,2 6-8-16,5 7-16 0,2 2-5 0,7-3-1 16,0-2 2-16,10-1-1 15,1-2-2-15,11-10-2 0,2-1-2 0,4-5-1 16,5-6 1-16,6-1 0 0,-1-9-1 16,5-4-6-16,-2-2-6 0,3-10-11 15,4-5-10-15,-4-5-24 0,5-1-35 16,-6-4-16-16,-3 3-35 15</inkml:trace>
  <inkml:trace contextRef="#ctx0" brushRef="#br0" timeOffset="47833.1911">21615 11076 100 0,'0'0'138'0,"0"0"-54"0,0 0 9 0,0 0-38 0,0 0-20 16,0 0-12-16,0 0 4 0,0 0 5 0,0 0-8 0,-38 57-8 16,38-42-4-16,1-3-1 15,4 3-1-15,3-5 0 0,-1-1-6 0,4-1-1 16,-3-5-1-16,3 1 0 0,-1-2-1 15,2-2 0-15,-1 0 2 16,-1-8-1-16,-4 0-2 0,0-3-2 16,0 1 0-16,-2-4 1 0,-4-1-2 0,0 3 3 15,-1-4 0-15,-7-1 0 16,0 2 0-16,-4 1 0 0,-1 1-1 0,-1 2 1 16,0 5-2-1,6 0 2-15,-2 3 0 0,6 3 0 0,2-3-2 0,2 3 1 16,1 0 1-16,8 0-10 15,-1 0-33-15,9 0 33 0,0 0-1 0,3 0 0 16,-3-1-4-16,2-2 5 0,-3-3 7 16,0 2 3-16,1 1 0 0,-3-5 1 15,-7 7 1-15,2-1 4 0,-3 2 9 16,-4 1-2-16,4 5-1 0,3 4-7 16,-2 1 1-16,7 5 0 0,-1 2-1 15,7-2-3-15,2 3 2 0,-1-2 2 16,1-1-2-16,-2-3-3 0,-4-2 0 15,-9-4-1-15,-3-1 2 0,-4-6-2 16,-3 0 0-16,-5 0 2 0,-8 0 9 0,-1-2-8 16,0-5-1-16,2 0 4 0,5-1 7 15,-1 1-4-15,5-1 1 0,6-1-5 16,0-1 0-16,3-2-3 0,10 0-2 16,2-2 0-16,6 3-1 0,2-3 0 15,0 4 0-15,1 2-5 0,2-1-5 0,-3 4 1 16,0 0 2-16,-2 0 0 15,-3 1 5-15,1 0-1 0,-6-1 0 16,-3 1-1-16,1 3 3 0,-6 0 1 16,-3 1 1-16,1 0-1 0,-1 1 0 15,3 8-2-15,-1-2 3 0,-1 5 0 16,5 1 1-16,1 2-1 0,1 3 4 0,4-1 2 16,-2 0 3-16,0 2-5 0,2-4-1 15,-2 1 0-15,-4-2-2 16,-2-1-1-16,2-3 1 0,-6-6-1 15,-1 0 1-15,-1-4-1 0,0 0 1 16,-2 0 2-16,-4-4 3 0,0 0-3 16,2-4 0-16,2-2 0 0,-1-1-1 0,3-4 0 15,0-1 0-15,0-2-1 0,5-2-1 16,1 2 0-16,5-2 0 0,0 6 0 16,3 1-3-16,1 2 2 0,1 2 1 0,-1 0 0 15,3 5-3-15,-1 0 3 0,0 0 0 16,2 3 0-16,-2-1-4 0,0 2-10 15,-5 0 0-15,-1 0 2 16,-2 0-2-16,-1 2 1 0,-3 1 2 0,-2 1 6 16,-1-1-1-16,2 0 5 15,-4 3 0-15,0-3 0 0,0-1-1 16,1 0 2-16,1 0 2 0,2 1 1 0,0-3 2 16,1 0 4-16,3 0 0 15,-2 2-1-15,2-2-2 0,-1 0 2 0,-2 0-2 16,3-3-1-16,0-1-4 0,-5-2 2 15,2 1-1-15,0-2-1 16,-3-1-1-16,0 0 3 0,-1 0-1 0,-1 1-1 16,0 2 0-16,0 2 0 0,-1 1 0 15,-4 2 0-15,-1 0 1 0,0 2 2 16,-7 8-4-16,2 5-1 0,-3 2 1 16,5 5 2-16,-1-2 0 0,7 3-2 15,-1-2 2-15,4-2-2 0,0-3 0 0,4-5 0 16,3 1-2-16,7-7 4 15,1-2-4-15,5-3 2 16,2-4 0-16,2-3-3 0,9-7-2 0,-2-5-7 0,3 1-1 16,1-5-1-16,2-4-3 0,-6-2-1 15,0-2-5-15,-1-2-2 16,-7-3 1-16,-4 0 2 0,-5-1 4 16,-3-4 10-16,-6 1 6 0,-4 0 2 0,-1 2 0 15,-1 4 1-15,-4 9 1 0,-1 9 11 16,-3 8 14-16,5 7 7 0,0 1-2 15,-4 11-25-15,1 6-3 0,-2 6 3 16,2 8 6-16,0 5-4 0,2 4 1 16,-1 6-3-16,2 2-3 0,2 0-1 15,-2-2-3-15,3-2 1 0,1-4-1 16,0-5 0-16,6-1-1 0,0-6-7 16,6-4-4-16,0-5-6 0,1-3 2 15,1-4-1-15,6-5 5 0,-1-5 3 16,3-2-1-16,4-2 4 0,4-7 4 15,-4-2 2-15,6-2 1 0,-5 2 0 0,3-1 0 16,-3 0-1-16,-4 1 2 16,0-4-1-16,-3 1-1 0,-7 1 3 15,1-1 5-15,-9-2 5 0,-3 4-2 0,-2-1-1 16,0 2 3-16,-5 2-2 0,-4 2 4 16,-4 4-5-16,-3-1-3 0,-2 4-4 15,0 0-2-15,-2 1 2 16,1 6 0-16,2 0 2 0,1 5-4 0,2 1 3 0,2-1-1 15,6 5-3-15,2-2-1 16,4-1 1-16,0-3 0 0,2 0 0 16,4 0 0-16,3-8-2 0,1 0-8 15,5-1 3-15,-3-2 2 16,0 0 3-16,2-5-1 0,-4-2-2 0,2 3-5 16,0-2 10-16,-1 2 0 0,-3-1 0 0,1 2 0 15,-4 3 0-15,2-3 0 0,-2 3 0 16,-1 2-2-16,1 1 1 0,2 3 1 15,-2-1 0-15,2 2-3 0,3 1 3 16,-2-1-8-16,5-3-10 0,-4 1-3 16,5-3 0-16,-2-2 5 0,-1 0 1 15,0-5 3-15,-1-2 10 0,2-1 2 16,0-7 0-16,0 0 0 0,2-3 0 16,1-4 1-16,-2-4-1 0,3-5 1 15,0 2 5-15,2-8 5 0,0-3-3 16,2 1-1-16,-4-6 0 0,-3 2-5 15,-1-4 0-15,-3 9-2 0,1 5 1 16,-9 10-1 0,-1 11 0-16,0 8 14 0,-1 4 11 0,-3 9-14 0,-7 9-11 0,-1 10 0 15,-3 11 8-15,1 6 0 16,1 5-2-16,4 4-1 0,1-4-2 16,2 0-2-16,5-5-1 0,1-6 0 0,0-5-12 15,0-7-25-15,0-7-43 0,1-5-68 16,0-8-44-16</inkml:trace>
  <inkml:trace contextRef="#ctx0" brushRef="#br0" timeOffset="48191.5424">23413 10875 402 0,'0'0'85'0,"0"0"-67"0,0 0 3 0,0 0 3 15,-6-16-3-15,21 19 14 0,8-3-4 16,9 0-19-16,3 0-10 0,6-5 1 15,6 0-3-15,-3 2 2 0,-1 0-1 16,-7-1-1-16,-9 3 1 0,-6 1-1 0,-10 1 0 16,-5 6 0-16,-5 5 0 0,-1 1-1 15,0 7 1-15,-6 2 4 0,0 1-1 16,0 2-1-16,3-4-1 0,3-1-1 16,0-2 0-16,0-2 0 0,0-3-14 15,3-4-12-15,-1-2-6 0,2-6-19 16,2-1-26-16,-1-4-7 0,3-6 24 15,1-8 19-15,1-2 7 0,0-4-15 16,0-5-17-16,1-4 22 0,2-3 44 16,-5-5 17-16,1-2 2 0,-4 3-15 15,1 3-4-15,-4 8-7 0,2 10 7 16,-3 9 21-16,-1 7 4 0,0 3-11 16,0 4-14-16,0 7-7 0,0 6-10 15,-1 2-33-15</inkml:trace>
  <inkml:trace contextRef="#ctx0" brushRef="#br0" timeOffset="48797.2563">23916 10885 375 0,'0'0'67'0,"0"0"-18"15,0 0 24-15,0 0-16 0,0 0-13 16,10 71-13-16,-6-58-10 0,4 0-9 16,-4 1-8-16,2-3-1 0,0 0-1 15,0-3-2-15,1-2 1 0,2-3 1 16,-2-3 0-16,3 0 0 0,-1-3-1 15,2-4-2-15,0-3 1 0,1-6-1 16,-4 1-2-16,1-5 3 0,-3 1-1 16,-2-3-3-16,-3-2-4 0,-1-1 2 15,-3 3-1-15,-5 5-4 0,-4 4 0 0,-3 6 6 16,2 5 1-16,-5 2 3 0,3 1-1 16,0 6 2-16,4 2 0 15,5-1-1-15,2 1-1 0,4-2 2 0,4 0-2 16,7-1 2-16,3-3 0 0,5-2 1 15,3-1 2-15,1 0-1 16,0-1-2-16,-2-1 1 0,-3-1 1 0,-2 2-1 16,-1 1 6-16,-4 0 6 0,-2 0-1 15,-1 4-6-15,-2 1-2 0,1 1 1 16,-1 4-2-16,3 0-2 0,-1 2 1 16,0-1-1-16,3 0 1 0,-5 2-2 15,2-3 0-15,-3-2 0 0,1 0 0 0,-3-3 1 16,2-2-1-16,-3-1 1 0,2-2 0 15,1 0-1-15,0 0 2 0,6-4 1 16,2-4 4-16,2 0 7 16,3-1-2-16,0 0 0 0,4 1-1 0,-2-1-1 15,-1 2 2-15,1 0-3 0,-3 1-2 16,-2 4-4-16,-2 0 1 16,-3 2 3-16,0 0-2 0,-4 2-3 15,1 4 0-15,-2 1 2 0,-3 2-3 0,0 0 0 16,-1 1 1-16,-1 2 0 0,1-1-2 15,3-1 1-15,1 3-1 0,-1-3 1 16,3 0-1-16,0-5-6 0,3-1-15 16,-1-2-1-16,4-2-9 0,0 0-9 15,-1-4 1-15,0-3-21 0,2-1-27 16,-3 0-48-16,0-2-34 0</inkml:trace>
  <inkml:trace contextRef="#ctx0" brushRef="#br0" timeOffset="49030.9789">25242 11062 330 0,'0'0'0'16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941.31" units="1/cm"/>
          <inkml:channelProperty channel="Y" name="resolution" value="1658.24902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4-10-17T06:58:42.43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29728 12444 43 0,'0'0'32'0,"0"0"-8"15,0 0 63-15,-64-15-44 0,45 13-10 16,0 0-7-16,0 1 9 0,0-1 5 16,3 1-1-16,3 0-1 0,0 1-6 15,2-2-1-15,5 2-3 0,4 0-1 16,1 0-3-16,1 0-3 0,0 0-6 16,0 0-9-16,4 0-2 0,7 3-1 15,5 1 4-15,7-1 2 0,7 0 8 16,11-2-6-16,10 0-2 0,9-1 1 0,8 0 2 15,13-1 1-15,7-3-4 16,9 0-4-16,12-2-1 0,7-1-2 16,11 0 0-16,7-2-2 0,7 3 3 15,1 0-1-15,-1 1-2 0,-3 3-2 16,-8-3 2-16,-9 2 0 0,-11-2 0 0,-9 1 1 16,-9 1 1-16,-13-1 0 0,-11 2-1 15,-14-2 0-15,-13-2 4 0,-13 4 4 16,-11-1-3-16,-8 3 1 0,-6 0 2 15,-3 0 0-15,0 0-2 0,0 0-1 16,-6-2-1-16,-1 2-3 0,-5-1-2 16,-1 0-2-16,-1 0-6 0,-2 1-25 15,2 0-17-15,0-2-18 16,0-3-39-16,1-1-99 0</inkml:trace>
  <inkml:trace contextRef="#ctx0" brushRef="#br0" timeOffset="629.651">29740 11438 165 0,'0'0'258'0,"0"0"-244"15,20-72-6-15,-5 49 9 0,-3-5 14 16,4-1-8-16,1-1-11 0,0-3-2 15,-1-2-8-15,-4-5 0 0,2 2-2 16,-7-3 1-16,1 2 0 0,-6 5 0 0,-2 2 0 16,0 10-1-16,-7 3 1 0,-2 9 0 15,2 3 4-15,-4 4 6 0,2 3 2 16,-2 2-3-16,3 9-8 0,-4 6 0 16,1 15 1-16,1 11-2 15,1 10 3-15,-1 8 3 0,6 7-3 0,-6 7-1 16,5 5-1-16,1 0 1 0,-1 3 1 15,3-4-3-15,-3 1 0 0,3-2 0 16,-1-7 1-16,1-2-2 0,-6-5 0 16,0-5 0-16,1-6 0 15,-6-7-2-15,2-7-17 0,-1-7-7 16,-3-8-7-16,6-6-13 0,-3-12-9 0,3-5-40 0,-1-4 8 16,4-9-39-16</inkml:trace>
  <inkml:trace contextRef="#ctx0" brushRef="#br0" timeOffset="3030.9331">29587 11598 349 0,'0'0'6'0,"0"0"-1"0,0 0 27 0,0 0 31 16,0 0-18-16,34-59-8 0,-13 52-17 16,2 0-7-16,5 2-3 0,2 0-1 15,0 2-7-15,2 2-1 0,-2-2 1 16,-4 3-2-16,0 0 0 0,-4 3 1 15,-6 3-1-15,-3 2 0 0,-2 2 0 16,-5 2-1-16,-1 4-2 0,-3-1 0 16,0 1-2-16,-1 1 5 0,-1 1 2 15,2-1-2-15,0-1 1 0,-1-2-1 16,1 0 0-16,-1-4 1 0,1 0-1 16,-1-3 1-16,1-2 0 0,-1-1 0 0,-1-3-1 15,0-1 1-15,0-1 2 0,0-7 0 16,0-2 7-16,0-4-7 15,0-1-1-15,0-4-1 0,4 0 0 0,3-2-1 16,0-1 2-16,2 2-2 0,2 4-1 16,0 1 1-16,2 7 1 0,0 2-1 15,0 3 0-15,3 3 0 0,-4 0-1 16,3 3 1-16,-1 0 0 16,-2 2 0-16,2 1 0 0,-1-1 0 0,-1 3-1 15,1-3 1-15,-4 0 1 16,2 1-1-16,-5-5-1 0,1 3 1 0,-2-3 1 15,-1-1-1-15,1 0-1 16,1 0 1-16,1-3 1 0,-1-2 0 0,6-4-1 16,-3-1 0-16,3 0 1 0,2 0 0 15,-5-3-1-15,5 2 1 0,-4-2-1 16,1 3 0-16,-5 2 1 0,-3 2 0 16,1 0 0-16,-3 3 0 0,-1 2 5 0,-6 1 6 15,-1 0-2-15,-8 4-10 16,2 7 1-16,-4 0-1 0,-1 7 0 0,0-1 0 15,2 3 0-15,3 2 1 0,6-2 0 16,4-2-1-16,3 2 0 0,3-4 1 16,9-2-1-16,2-4-1 15,12-3 0-15,1-3-5 0,11-2-4 0,4-2-11 16,6-4 3-16,3-6 16 16,-1-2-27-16,-1 0-9 0,-4-1 7 0,-4-1 15 0,-7-2 4 15,-5 1-9-15,-4 0 1 16,-8-1 12-16,-4 3 8 0,-7-3 4 15,-3 2 23-15,-3 2 2 0,0 0 2 16,-5 2-3-16,-5-1-1 0,0 2-7 16,-2 4-3-16,0-5-1 0,-2 7-4 15,2 0-5-15,2 2-3 0,-2 1-2 0,2 1 0 16,2 4 0-16,-1 2-2 16,0 0 0-16,3 2 0 0,-1 1 1 0,-1 3-1 15,3 0 0-15,0 1 0 16,0 0 0-16,2-3 0 0,1 0 0 0,2 0 0 15,0 0-1-15,2-2-1 0,5-3-2 16,-1-1 2-16,1-2 1 0,3-2-2 16,-1 1 3-16,2-2 0 15,-4 2 0-15,3-1 0 0,-4 2 0 0,-1 3 0 16,2 0 0-16,-3 5 0 0,-1 2 0 0,0 5 1 16,-2 3 0-1,-1 4-1-15,0 3 2 0,-4 5 1 0,-1 6-2 16,-3-1-1-16,1 3 2 0,-1 0 2 15,-3 0-4-15,0-2 1 0,-1 1-1 16,1-5 0-16,1-3 0 0,-1-5 0 16,3-4 0-16,-2-4 1 0,4-5-1 15,3-5-1-15,1-4 1 0,2-5 0 16,0 0 0-16,4-12 2 0,8-4 2 0,4-9-2 16,6-4-1-16,5-10-1 15,2-6 2-15,6-7-2 0,3-5 0 0,1-1 0 16,-1 1 0-16,-2 4 0 0,-4 7 0 15,-5 5-2-15,-5 8 1 0,-6 8 1 16,-7 5 0-16,-4 10 0 0,-4 1 1 16,-1 8 7-16,0 1 2 0,-1 1 5 15,-4 10-9-15,-3 3-3 0,5 8-2 16,-5-1 1-16,6 1 2 0,2 4-1 16,0-8-2-16,1 5 0 0,5-5 0 0,-1-5-1 15,1-1 1-15,0-2-1 0,2-6 0 16,-3-3 0-16,-1-1 0 0,6-2 0 15,-2-9 2-15,4 0-2 0,-4-3 1 16,5-3-1-16,1 0 1 16,-2-1-1-16,2 3-1 0,0 2 1 15,1-2 2-15,-1 5-1 16,-1 1-1-16,-1 3 1 0,-2 3 1 0,0 2-2 16,-2 1 1-16,0 0 0 0,0 4-1 15,-2 4 1-15,-1 0-1 0,4 2 1 0,-4 1 0 16,2-2-1-16,1 1 0 15,-1-3 0-15,1 0 0 0,1-2 0 0,0-1 0 0,2-2 0 16,2-2 1-16,-1 0-1 16,4-7 0-16,-2-1 1 0,0-3-1 0,0 0 0 15,-1-4 0-15,-2-1 0 16,-2 1 0-16,-1-1 0 0,-2 0 0 0,-3 2 1 16,-3 3-1-16,2 0-1 0,-2 4 0 15,-3 4-1-15,0 2-1 16,-4 1-2-16,3 4 1 0,0 3 2 15,-2 4 1-15,1 0-2 0,1 2 3 0,2 2 0 16,1 1-6-16,1 1-4 0,0-4 5 16,1 2 1-16,4-3-3 0,1-3-5 15,1-3 1-15,4-2 1 0,0-3 3 16,3-1 3-16,-2-1 2 0,1-6 0 0,1-2-1 16,-2-3 1-16,1 1 0 15,1-2 1-15,-2 0 0 0,3-2 0 16,-2 3 1-16,0-1-1 0,-3 2 1 15,-2 5-4-15,-1 3 0 0,-5 2 2 16,1 1 1-16,-2 1-2 0,1 8 0 0,-2 1 2 16,0 4 1-16,0 3 0 0,-2-1 0 15,-1 3 1-15,1-1 2 0,0-1 0 16,-1 0 4-16,0-1 3 0,3-2-1 16,0-3-2-16,0-2 0 0,0-5 3 15,0-3-1-15,0-1 3 16,2 0 3-16,4-5 4 0,1-6-1 15,4 0-6-15,0-2-3 0,0 1-3 0,4 0-4 16,0 3-1-16,-1 0 0 0,1 3 1 16,-3 1-1-16,-2 3-2 0,0 2 1 15,-3 0-1-15,-1 0 0 0,0 2 1 16,-1 5-1-16,-2 3 1 0,-2 0-1 16,1-1 1-16,-1 1 0 0,3-2 0 0,-3 0-2 15,3-3-1-15,-2-3-4 16,2-2 0-16,0 1-1 0,2-1 0 0,2-2 1 15,3-4-3-15,0-2-9 16,4-3-2-16,-2-1 1 0,5-2-3 16,0-1-10-16,-1-2-13 0,0 3 10 15,-1-1 13-15,-4 3-6 0,-2 2-2 0,-3 3 18 16,-1 6 12-16,-4-1 1 16,-2 2 6-16,0 0 14 0,0 0 1 15,0 4-6-15,-4 2 5 0,3 4 16 0,-1 1 1 16,2-1-10-16,0 2-2 0,0 0-7 15,0-1-11-15,5-1-1 0,-1-2-3 16,2-2 1-16,1-1-4 16,2-1 0-16,2-4 3 0,-3 0-3 0,5-2 0 15,-5-5-3-15,4-4 0 0,-2 1 1 16,0-2-1-16,1-1 1 0,-2 2 2 16,-1 0 0-16,-1 3-2 0,-1 1 2 15,-1 4 0-15,-1 1 0 0,-2 0-1 16,0 2 0-16,0 2 0 0,1 5-1 15,-2 1 2-15,1 1 0 0,1 0 1 16,-2 0-1-16,3 0-1 0,-1 1 1 16,3-4 1-16,0-2-1 0,2-1 0 15,2-2 0-15,-4-1 1 0,3 0-1 16,0-4 0-16,1-5 0 0,1-3 0 0,2-2-3 16,2 1-5-16,-1-2 1 0,2-1 1 15,-1 2 3-15,-3 4-5 0,-1 2-7 16,-2 5 10-16,-3 3 4 0,-5 0-1 15,-1 5 1-15,-1 9-2 0,-9 8 3 16,0 5 0-16,-4 6 5 0,-3 8 2 16,-3 7 1-16,-1 3 2 0,0 7-1 15,0 0 2-15,-5 0-5 0,1-1-3 16,-1-5-1-16,0-2-1 0,-1-8-1 16,1-7 0-16,4-4 1 0,1-8 0 15,0-4-1-15,1-9 0 0,3-3 1 16,4-5 1-16,2-4-2 0,2-6 2 15,6-8 4-15,3-6 11 0,1-2-1 16,11-11-3-16,5-3 1 0,7-9-5 0,5-8-6 16,3 1-2-16,5-4-1 0,5 7-2 15,-3 8-8-15,1 7 7 0,0 10 2 16,-2 2-4-16,0 8-19 0,-3 2-9 0,-4 3-24 16,-2 0-59-16,-8 1-95 15</inkml:trace>
  <inkml:trace contextRef="#ctx0" brushRef="#br0" timeOffset="3137.8762">32583 11646 313 0,'0'0'315'0,"3"-9"-315"0,-3 7-159 0,-5-4 4 0</inkml:trace>
  <inkml:trace contextRef="#ctx0" brushRef="#br0" timeOffset="924229.5434">5628 7037 47 0,'0'0'4'0,"0"0"6"16,0 0-5-16,0 0 8 0,0 0 3 15,0 0-1-15,0 0-8 0,0 0-4 16,-62-7 9-16,52 2 0 0,-2 4 5 16,-1-4-11-16,2 1 4 0,-4 2-3 15,0-2-3-15,3 2 2 0,-5 1 1 16,-2-1-1-16,0 2-2 0,0 0-2 0,0 2 1 16,1 0 3-16,0 0 4 0,3 1-7 15,3-1 4-15,0 0 13 16,-1-1 4-16,5 1-1 0,-1 2 2 0,2-4 5 15,2 2-3-15,0 1-6 0,0-2-2 16,5 1-3-16,0-2 0 0,0 2-2 16,5-2-5-16,3 3-2 0,1 2 7 15,5-1 17-15,5-2-8 0,3-1-6 16,8-1-3-16,0 0-2 0,7 0 1 0,9-3 1 16,1-4-2-16,10 2-4 15,3-3 1-15,7 0 0 0,4 0-1 16,2 0-1-16,-2 1-3 0,-2 1 1 15,-1 1-5-15,-9 1 0 0,-3 0 2 16,-4 3-1-16,-5-1-1 0,-3 0-3 16,-6 1 3-16,-9 1 0 0,-3 0-2 15,-8 0 2-15,-3 0 2 0,-3 0-2 0,-8 0 0 16,-3 0 1-16,-1 0 0 0,0 0 1 16,0 0 0-16,-1-4 2 0,-1 3 5 15,-5-4-4-15,-1-1-5 0,3 3 0 16,-6-3 1-16,2 1-1 0,-5 1-6 15,-3-2-8-15,-3 3-8 0,-4-3-7 16,-9 4-8-16,-3 2-20 0,-9 1-16 16,-4 7-35-16,-14 2-37 0</inkml:trace>
  <inkml:trace contextRef="#ctx0" brushRef="#br0" timeOffset="924475.3109">5018 7077 308 0,'0'0'49'0,"0"0"-3"0,0 0 0 16,0 0-17-16,0 0-5 0,60-38-1 0,-43 33-1 15,1-2-4-15,0 4 0 0,4-2-1 16,2 2-2-16,4 2-3 0,1-1-2 16,8 2-2-16,3 0-2 0,11 2-4 15,3 0 2-15,11 0 0 0,7-1 1 16,11-1-5-16,6 0 0 0,7 0 2 15,6-3-2-15,3 3 0 0,-2-2-20 16,7 0-18-16,-6-1-49 0,-10-5-105 16</inkml:trace>
  <inkml:trace contextRef="#ctx0" brushRef="#br0" timeOffset="934728.8552">6312 5934 148 0,'0'0'64'0,"0"0"-37"16,0 0 5-16,0 0-3 0,0 0-5 16,0 0 7-16,0 0 6 0,0 0 13 15,10 11 1-15,-8-22-5 0,-2-10-24 16,0 0-11-16,1-5-2 0,-1-5 4 15,0-4 0-15,-1-4-1 0,-1-5-3 16,-4-4 0-16,0-8-5 0,1-2-2 0,0-4-1 16,0-2 0-16,5 1 0 15,0 1 0-15,8 6-1 0,2 3 0 0,5 6 5 16,2 2-2-16,0 5 2 16,-2 5 2-16,-4 5-4 15,2 1 0-15,-4 7 0 0,-1 3 2 0,-3 5-3 0,0 4-1 16,-3 6-1-16,1 3 2 0,-3-1-2 15,5 2 0-15,-2 4-4 16,5 7-1-16,4 10 5 0,-2 5-2 0,2 12 2 16,3 8 1-16,-3 7 0 0,1 7 0 15,3 5-1-15,2 7 1 0,-5 1-1 16,5 5-3-16,-1-2-6 0,0-5-6 16,1 0-10-16,0-7-1 0,-3-7 11 15,-5-7 3-15,1-10 8 0,-6-4 2 16,-1-8 2-16,-1-9 0 0,1-6 0 15,-4-7 0-15,1-4 0 0,-1-6 2 0,0-9 7 16,3-11 21-16,-1-11-17 0,4-12 0 16,3-10-1-1,-2-10-3-15,4-8 0 0,-2-8-5 0,2-4-2 16,-5-1-1-16,0 0 0 0,2 6 0 16,0 8-1-16,4 13 0 0,-5 10 1 15,3 14-1-15,-4 13 0 0,-3 9 0 0,-1 9 0 16,-1 4 1-16,3 3-1 0,3 12-4 15,1 11 0-15,6 11 3 0,-3 5 1 16,5 10 1-16,-1 1 0 0,3 4-1 16,2 0 0-16,-1 0 1 0,1 0-1 15,-1-3 0-15,-1-1-6 0,2-5-17 16,0-7 2-16,-2-4 5 0,0-9 6 16,-4-4 2-16,-1-8 3 0,-1-6 5 15,-6 0-1-15,4-7 1 0,-5-1 0 0,-1-6 1 16,1-7 1-16,-2-1 0 15,3-10 0-15,-2 1-1 0,-4-7-1 0,1-3 1 16,2-4 1-16,0-4 1 16,2-4-1-16,-1-6 0 0,-1-5 0 0,0-1-2 15,3-2 2-15,3 1 2 0,-5 1-1 16,3-2 1-16,0 0 5 0,-2 0 3 16,-3-3-3-16,3-2-2 0,1 0-1 15,-1 0 5-15,-4 0-7 16,5 1 10-16,1-1-9 0,-1-1-2 0,-3 2-2 15,3-2 0-15,2 1-1 0,-5-1 0 0,3 3-1 16,2 4 0-16,-3 3 1 16,2 6 1-16,2 6 0 0,-5 7-1 15,7 11 0-15,-6 6 1 0,-1 8 1 16,-4 7-1-16,0 2 3 0,0 2 1 16,2 3-5-16,2 10-6 0,5 10 2 0,-2 14 4 15,5 8 0-15,-1 16 0 0,3 8 0 16,3 9 1-16,1 8 0 15,2 7-1-15,-2 6 0 0,0 6 2 0,-2 4-2 16,-3 4 0-16,3 2-2 16,-1 2-5-16,0 1-6 15,-4 1 2-15,6-3 11 0,-4-3 0 0,-1-2 0 16,3-5-3-16,-5-4-15 0,-2-1 6 0,-6-8 8 16,-2-3 1-16,0-3 3 0,-2-6 0 15,-5 0 2-15,-4-6-2 0,-4-6 0 16,7-7 0-16,-6-9 1 0,7-7 0 15,-5-8-1-15,6-8 0 0,0-8 0 16,0-6 1-16,4-6 2 0,1-10 3 16,1-1 0-16,0-13 12 0,4-13 9 15,6-7-20-15,-4-9-5 0,7-8 0 0,2-7-1 16,-3-8 1-16,6-5-2 16,-2-7-3-16,1-5 3 0,0-7 0 15,-2-7 0-15,3-3 0 0,1-6 0 16,-2-1 0-16,0-3 0 0,-3 0-3 0,-1 0 2 15,-1 2 0-15,-1 1-1 16,-3 5-3-16,2 3 5 0,-3 6-2 16,-3 4 4-16,2 10-2 0,0 8 0 0,-1 7 0 15,0 7 0-15,-1 8 1 0,4 6-1 16,-3 7 0-16,1 10 1 0,3 6-2 16,-4 7 1-16,1 9-1 0,4 4-4 15,-1 6 3-15,6 14-2 0,2 13 2 16,1 11 1-16,-1 13 1 0,-2 9 1 15,0 8-1-15,-3 9-1 0,-1 7 0 16,-2 2-1-16,-1 5-7 0,3-1-10 16,-5 0-2-16,6-3 16 0,-4-8 4 0,3-6 2 15,-3-6-1-15,3-9 1 0,-6-5-1 16,-2-7 0-16,-2-8-2 0,-1-10 2 16,0-10 0-16,0-8 0 15,0-8 0-15,0-8 0 0,0-3 0 0,1-14 6 16,8-8 14-16,-2-14-13 0,9-5-5 15,1-11-1-15,1-7 2 0,3-5 0 16,0-6-3-16,-1-3 1 0,0-1 0 16,-2 0-1-16,1 4-1 0,-5 4 1 15,-2 8 1-15,1 12-1 0,-7 12 0 16,4 16 0-16,-8 9 1 16,0 12-1-16,0 6-1 0,0 15-4 0,0 15 1 15,0 11 4-15,-2 10 0 0,0 8 0 0,0 3 1 16,-2 7-1-16,1 0 0 15,1-1 0-15,0-2 0 0,0-2 0 16,0-5-9-16,1-8-3 0,12-8 0 16,1-11 8-16,6-10 2 0,1-8 2 0,-2-8 0 15,2-9 0-15,-2-3 0 0,2-10 3 16,2-8 3-16,-3-8 0 0,3-7-4 16,0-5 0-16,1-5 0 0,-2-1-2 15,-2-3 1-15,2 1 0 0,0 3-1 16,0 6 0-16,0 6 0 0,-4 9-1 15,0 6 1-15,-4 10-1 0,-5 6-1 16,1 2 0-16,-6 11 0 0,1 5-4 16,-3 4 2-16,-1 6 3 0,-1 1 1 15,0 1-6-15,0 4-10 0,0-3 7 16,0-1 6-16,5-2 1 0,2-2 1 16,8-3 1-16,0-3 0 0,9-3 1 15,0-4-1-15,2-4 0 0,8-1 1 16,3-5 0-16,0-1-1 0,5-1 2 15,-2-1-1-15,2 0 0 0,-1 0 2 16,-2 0 0-16,3-1 0 0,-1 1-3 0,0 0 0 16,-2-2 0-16,0 2 0 15,-4 0 0-15,-2 0-1 0,-1 2 1 0,-7-2 0 16,1 2 0-16,-6 3 0 0,-3-4 0 16,-3 2 1-16,-1-3-1 0,-4 2 0 15,2-2 1-15,-6 0-2 0,3 0 2 16,-6 0-1-16,5 0 1 0,-3 0-1 15,1-2 0-15,2 2 1 0,-3-4 2 0,2-1-3 16,-1 0 0-16,2-3 1 0,-2-1-1 16,1-2 1-16,0-2-1 15,0-1 1-15,2-4 1 0,1-1-1 16,-1-5 8-16,3 0-4 0,-3-5-1 16,3-3-4-16,-1-4 1 0,0-4 0 15,0-2 0-15,1-4-1 0,-2-3-1 0,4-3 1 16,-4-4 1-16,4-1-1 15,-2-4-1-15,0-2 1 0,2-3 0 0,-3 0 0 16,3-1-1-16,-1 0 1 0,-1 4 0 16,2 4-5-16,-5 2 5 0,2 2 0 15,-4 5 0-15,-1 4 0 0,1 6 0 16,-4 4 0-16,1 4 1 0,-3 3 0 16,2 5 2-16,0 3 2 0,-2 2 0 15,1 4-1-15,-1 2 1 0,0 8-1 16,0 0-1-16,0 4-1 0,0 1 1 15,0 8-3-15,2 8-3 0,3 11-2 0,-1 10 5 16,2 12 1-16,-1 7-1 16,2 11 1-16,0 8-1 0,-3 7 0 0,2 9 0 15,-3 0-1-15,-1 6 1 16,0 1 0-16,0 0 0 0,-1 1 1 16,-1 0-1-16,0 1 1 0,-6-3-1 0,-3 0 0 15,-4 2 2-15,-3-2-2 0,-2 3-3 16,-3 0 1-16,1-4 2 0,0-5-9 15,3-12 7-15,4-5 2 0,7-8 1 16,4-11 0-16,2-6-1 0,5-10 0 16,8-9 1-16,-1-12 0 0,8-10-1 15,-1-8 0-15,6-8 1 0,0-14 2 16,6-11-3-16,-3-11 2 0,-1-8-2 16,-1-9 0-16,-1-6 0 0,-4-8-1 15,-2-9 1-15,0-5-1 0,-3-8 0 16,1-3 1-16,-4-4 0 0,2 2 1 0,2 0-1 15,2 4 0 1,6 2 2-16,7 7 2 0,1 5-2 0,4 6 2 0,2 6-1 16,3 11 1-16,2 6-1 0,0 10 2 15,3 8-2-15,1 6 0 16,0 13-3-16,-2 5 1 0,-1 12-1 0,-2 4 0 16,-4 15 0-16,1 12-1 0,-5 8 1 15,0 11 0-15,-5 9 0 0,-1 4 1 16,-6 10-1-16,-2 1 0 0,-1 3 1 15,-3-1 0-15,-1-3 0 0,-2-3 0 16,-5-4 0-16,1-2 1 0,-4-8-2 16,-3-4 0-16,-1-5 0 0,-2-11 0 15,0-7-2-15,0-9 4 0,-1-7-2 16,-1-7 0-16,0-5 1 0,2-3-1 16,-2-12 7-16,2-9 5 0,0-5-7 15,0-12-3-15,4-5-1 0,0-7 0 0,5-7 0 16,-2-5-1-16,2-4 0 0,1-7 1 15,-3 0-1-15,1-3-2 0,0-1 2 16,2 4 0-16,-2 3 0 0,3 6 0 16,0 1 0-16,0 5 1 0,-2 6 0 15,-2 2-1-15,-1 7 0 0,-4 8 0 16,0 3 0-16,-1 9 0 0,-1 8 0 16,1 8 2-16,0 8-2 0,1 2-2 15,-1 15-2-15,-1 11-2 0,0 12 5 16,0 14-1-16,0 9 2 0,0 12 0 15,0 4 0-15,0 8 0 0,3 3 0 16,2 7 0-16,1 3 0 0,3-2 0 16,-3 4 1-16,0-5 0 0,2-2-1 0,-5-4 0 15,1-1 0-15,-2-6-1 16,1-3 0-16,-2-5 1 0,-1-11 0 16,0-6 0-16,0-11 0 0,0-9 0 0,-4-9 0 15,3-7 1-15,0-11-1 0,1-9 0 16,0-3 0-16,1-18 2 0,5-9 0 15,3-12-2-15,-1-13 1 0,5-8-1 16,1-9-1-16,2-5 1 0,2-5 0 16,3-2 1-16,4-1-1 0,-2-1 0 15,0 2 1-15,0-2-1 0,0 0 0 16,2 4 0-16,-5 0-1 0,2 2 0 16,0 4-1-16,-1-3 0 0,4 3 0 15,-5 3 0-15,2 3-7 0,2 3-2 0,-6 2 5 16,-1 6 3-16,0 5 2 0,0 6 1 15,0 7 1-15,0 7-1 16,0 10-1-16,-2 9 0 0,-4 4 1 16,-1 8-1-16,-3 2 0 0,0 9-1 15,-2 12-1-15,0 11 0 0,-5 13 2 0,0 13 1 16,-5 14 2-16,-8 7-2 0,1 13-1 16,-2 3 1-16,-2 10 0 0,1 4 0 15,-1 2 0-15,3 3 0 0,0-1 1 16,4 0-1-16,6-3 1 0,-2-3-1 15,5-2 0-15,-1-3-1 0,1-9 0 16,0-6 1-16,0-8 0 0,0-6 0 16,-2-10 0-16,2-6 1 0,-1-6 0 15,-2-10-1-15,3-9 0 0,-4-9 1 16,3-8-1-16,1-10 0 0,-2-5 0 16,2-7 1-16,0-15 2 0,0-8-1 15,5-14 0-15,-3-9-2 0,2-10 0 0,0-9 0 16,3-9-1-16,2-9 1 0,0-12 0 15,2-7-3-15,0-3-1 0,0-4 0 16,1 1-1-16,-2-1 2 0,4 7 3 16,0-1 0-16,1 9-2 15,5 3 0-15,1 6 2 0,3 7 1 0,1 3-1 16,1 5 0-16,1 5 1 16,-1 4 0-16,1 9-1 0,1 2 1 0,-2 10-1 15,2 4 0-15,-4 8-2 0,0 6 2 16,-2 11 0-16,-3 11 0 0,-5 7-2 15,0 12-1-15,-3 16 1 0,0 16 0 16,-1 14-2-16,-7 12 4 0,-3 13 1 16,0 12 0-16,-8 7-1 0,-1 9 0 15,-2 8 0-15,4-1 0 0,-3 1-1 16,5-1 1-16,5-6 1 0,0-6 0 16,5-8-1-16,5-2 2 0,-4-6-2 0,4-8 0 15,-3-5 0-15,-1-10 1 0,-1-11 0 16,-1-8 0-16,-1-10 0 15,-3-11-1-15,2-9 2 0,-2-9-2 0,1-9 0 16,0-3 1-16,-1-14 1 0,2-12 5 16,2-8-5-16,0-13-1 0,2-9 0 15,-1-13-1-15,2-7 0 0,0-7 0 16,-3-6-1-16,1-4-6 0,-3-1-1 16,1 4 1-16,0 4 2 0,-1 10 1 0,0 12-4 15,-2 9 8-15,1 14 0 16,-1 7 0-16,0 12 0 0,0 9 4 15,0 8 1-15,0 8 1 0,-1 7-3 16,0 13-3-16,1 13-1 0,-1 5 0 16,1 12 1-16,1 6 0 0,6 1 1 0,7 6-1 15,3-1-1-15,2 1 1 0,2-2 1 16,0 1-1-16,1 0 0 0,2-3 0 16,-1-2 0-16,1-3-2 0,-4-4 1 15,1 0 1-15,-6-5 0 0,1-3 0 16,-3-2-14-16,-1-7 0 0,-4 0-2 15,-6-8 9-15,0 2 6 16,-2-7-1-16,0-2 0 0,0 0-1 0,-2-6 3 16,1 1 0-16,0-5 0 0,1 0 0 15,0-6 0-15,0 0 2 0,0-2 0 16,0 0-1-16,0 0 2 0,2 0 5 16,0 0 1-16,1-2-5 0,-1 0 0 15,2 2-2-15,-3-3 0 0,0 3-2 0,2 0 0 16,-3 0 0-16,1-2-1 15,2 1 1-15,-2-1 0 0,1 0 0 0,-2-3 1 16,3-2 0-16,-3-6 3 16,0-5-2-16,1-4-2 0,-1-10 0 0,2-4 1 15,1-9 0-15,-1-9-1 0,2-5 0 16,3-11 3-16,4-4 1 0,3-5-1 16,-2-2-1-16,4-4 0 0,2 1-1 15,6 3-1-15,-2 4 0 0,6 5 0 16,-2 6-1-16,5 5 0 0,-2 9 1 15,1 3 1-15,-1 10 1 0,-1 6-2 16,-8 6 1-16,-1 9-1 16,-7 5 1-16,-1 6-1 0,-4 7 0 0,1 1-1 15,-4 16-1-15,-2 9-3 0,-1 12 4 16,-1 9 1-16,-1 10 2 0,-8 12-1 16,1 3 1-16,0 5-1 0,-2 4 1 15,4-2-2-15,-1 0 1 0,0-2 0 0,4-3-1 16,1 0 0-16,-2-5 0 0,-1-1-1 15,3-9 1-15,-1-6-1 0,3-5 1 16,0-10 1-16,0-3-1 0,3-9-1 16,3-5 1-16,-1-5 0 0,-3-7 0 15,4-3 0-15,0-4 0 16,1-2 1-16,-4-2 0 0,5-7-1 0,1-2 2 16,-1-2-2-16,3-4 0 0,-3-4 1 15,3-2 0-15,-3-1 0 16,3-1-1-16,-4-1-1 0,4 0 1 0,-5-4 1 15,5 4-1-15,-5-6 0 0,3 2 1 16,-2-7-1-16,-2 1 0 0,1-7 0 16,0-4 1-16,-1-3-1 0,-1-7 1 15,2-5-1-15,2-6 0 0,-3-6 1 0,5-5-1 16,-3-3 0-16,5-3 0 0,-2-3 0 16,4-3-1-16,-2-3 1 0,4 3 1 15,4-3 0-15,2 2-1 16,3 2 0-16,-1 3 0 0,-3 5 0 15,-2 6 0-15,1 8-1 0,0 7 0 0,-3 10 1 16,-5 6 0-16,-1 10 4 0,0 9 4 16,-5 9 0-16,-4 8-6 0,0 3 1 15,-2 6-1-15,0 4-2 0,0 12-4 16,0 16 3-16,0 9 1 0,-5 13 0 16,-6 12 1-16,1 11 1 0,-1 12-1 15,4 8 0-15,-2 9 0 0,2 8 1 16,1 5-2-16,-4 8-1 0,4 3 1 15,-4 1 0-15,1-1 1 0,5-3-1 16,-2-6 0-16,3-9 1 0,3 0 0 16,0-4-1-16,0-8-4 0,1 0 4 15,-1-8 0-15,2-7 0 0,-2-4 0 0,1-7 1 16,1-5 0-16,-1-10-1 16,4-7 0-16,-4-9 2 0,4-9-2 0,0-10-1 15,-1-9 1-15,1-6 0 0,-4-7 1 16,4-6-1-16,5-15 3 0,-5-8 1 15,4-13-2-15,1-11-2 0,0-8 1 16,1-9-1-16,1-9 0 0,0-6-1 16,2-9 1-16,4-7 0 0,0-8 0 15,-1-6-1-15,5-2-1 0,-2-2 1 16,2-1-1-16,0 2-1 0,0 2 2 16,1 2-1-16,0 1-2 0,3 5 2 15,-3-2 1-15,2 5 1 0,1 4 0 16,-1 5-2-16,-4 11-4 0,-2 1 6 15,-1 11 0-15,-2 9 0 0,-4 10-1 0,-1 14 1 16,-3 12 0-16,-1 12 0 16,-2 10 2-16,-4 7 3 0,3 21-5 0,0 15-2 15,0 18 2-15,-4 19 2 0,0 11-1 16,-3 13 1-16,-2 8 2 0,1 10 0 16,2 2-4-16,-3 1-3 15,0 4 3-15,1-2 1 0,3-5-1 0,1-8 1 16,0-9 0-16,9-8 0 0,-4-10-1 15,-2-9 0-15,2-9-1 0,-4-16 1 16,2-9-2-16,-3-15 2 0,0-12 1 16,0-9-1-16,0-11 1 0,0-14 1 15,2-17 3-15,2-15-2 0,1-13-3 16,3-15 1-16,5-9 0 0,1-11-1 16,3-6 1-16,2-5-1 0,-1-2 0 15,5 4-2-15,0 3 0 16,4 11 2-16,2 12 2 0,-4 13-2 0,5 13 0 0,-6 13 1 15,-4 11 0-15,-4 16 0 16,-8 12 0-16,-1 6 5 0,-1 21-5 0,-1 17-1 16,-3 16 0-16,-1 15 0 0,-1 10 0 15,-2 6 0-15,0 8 0 0,-2 0 0 16,2 5 2-16,-3-1-2 0,2-2 1 16,3-2 0-16,0-6 0 0,1-9-1 15,8-9-1-15,-3-8 1 0,7-10-1 16,-4-12 0-16,2-13-1 0,-5-10 2 15,1-11 0-15,3-7 1 0,-2-18-1 16,4-14 5-16,1-18-1 0,-1-15-4 16,4-10 1-16,1-11 0 0,0-10 0 15,2-8-1-15,0-5 1 0,4-3-1 16,-1-2-2-16,4 2 0 0,5 7 2 0,-5 5 1 16,6 11 2-16,-5 8 1 0,4 16 1 15,-6 13-1-15,-3 13 4 16,-5 17-2-16,-4 10-2 0,-9 14 4 15,3 14-8-15,-1 16 0 0,-1 22 0 16,-5 20 0-16,-2 14 2 0,-11 17-1 0,-3 11-1 16,-1 7 0-16,-6 4 0 0,1 4 1 15,-1 2-1-15,-1-6 2 0,6-2-2 16,1-10-3-16,5-11-3 0,7-11 3 16,5-15-1-16,1-13 2 0,9-15 2 15,-2-12 0-15,6-16 1 0,-4-14-1 16,4-8 1-16,2-20 1 0,2-15 1 15,4-16 0-15,-1-17-2 0,1-11 0 16,0-13 0-16,2-14-1 0,-3-6 1 0,0-8 0 16,0-1-1-16,-3-2 0 0,3 9-2 15,-4 4 1-15,-4 13 1 0,4 10 0 16,-3 13 2-16,-3 16-2 16,0 17 0-16,-5 17 1 0,-1 11-1 15,-5 13 1-15,0 8-1 0,0 21-4 0,0 19-1 16,-3 21 4-16,-3 16-1 0,0 18 2 15,-6 15 0-15,5 8 0 0,-3 6 1 16,5 5-1-16,5-2 2 0,0-1 0 16,7-6-2-16,8-8 0 0,8-7-20 15,9-14-38-15,5-22-48 0,-2-18-147 16</inkml:trace>
  <inkml:trace contextRef="#ctx0" brushRef="#br0" timeOffset="935921.6141">6267 5451 144 0,'1'-32'97'16,"3"10"-63"-16,-1 0-4 0,-1-6 0 15,-2 1 23-15,0-2-2 0,0 1-17 16,0-3-4-16,-3 4 4 0,0-1-6 16,-1 7-5-16,-1 1 1 0,0 4-1 15,0 6-8-15,0 5 3 0,5 3 3 16,-1-1-7-16,1 3-6 0,0 3 10 16,0 10-18-16,0 17-12 0,-1 10 7 15,0 14 4-15,-2 10 1 0,2 5 0 0,-1 1 1 16,0 0 0-16,1 2-1 0,0 0-1 15,0-3 1-15,1-2-1 0,0-5 0 16,1-5 1-16,5-6 1 16,0-5-1-16,0-9 0 0,2-9 0 0,-2-6 1 15,-5-5-1-15,3-10 0 0,-3-3 1 16,-1-4-1-16,0-4 0 16,0-9 5-16,0-10 8 0,-1-13-10 0,-2-11-2 15,3-9 1-15,-1-11-1 0,1-9 2 16,0-6-1-16,0-5 0 0,0-2-1 15,-1 4 0-15,-1 7 0 0,1 8 1 16,0 18-1-16,1 13-1 0,-1 16 3 0,1 14-2 16,0 5 11-16,0 4-1 15,0 9-11-15,0 15-7 0,2 18-5 16,2 13 10-16,4 16 2 0,1 9 0 0,-3 7 2 16,3 8-2-16,-3 3-3 15,1 3-6-15,5-2-27 0,-1-8-42 16,11-7-82-16,-1-18-210 0</inkml:trace>
  <inkml:trace contextRef="#ctx0" brushRef="#br0" timeOffset="936966.8265">8886 5215 133 0,'0'0'91'0,"-2"-81"-62"0,2 54 10 16,2 0 3-16,1 8 31 0,-1 6-13 15,-1 4-20-15,0 5 4 0,1 3-3 16,0 1-18-16,0 10-18 0,3 12-5 15,1 14-2-15,3 9 2 0,-2 12 4 16,-3 3 1-16,-2 6-1 0,3 1-3 16,-4 4 2-16,0 2-1 0,-1-2-2 15,0 0 1-15,-1-2 0 0,-1-7-1 16,0-3 0-16,-1-9 0 0,3-6 1 0,-1-7 0 16,1-9-1-16,0-4 0 0,0-10 2 15,0-3-2-15,0-7 0 0,-2-4 1 16,2-5 2-16,0-14 46 15,0-8 6-15,0-13-45 0,0-12-3 16,0-12 1-16,3-14-1 0,4-7-3 16,-3-10 1-16,2-8-5 0,0-3 0 0,-5-2 2 15,-1 1 0-15,0 5-2 16,-3 8-4-16,0 11 4 0,2 16 1 0,1 19-1 16,-1 20 1-16,-2 14 1 0,3 9 0 15,0 5-2-15,0 14 0 0,0 14-6 16,5 20-9-16,5 18 14 0,-5 12 1 15,0 7 0-15,0 3 1 0,-2 3-1 16,-2 1 1-16,-1-3 0 0,3-1 1 16,-3-7-2-16,1-4 0 0,0-7-2 15,-1-13 1-15,2-5 1 0,-2-11 0 16,0-11 1-16,-3-8-1 0,2-13-1 16,0-3 1-16,-3-6 0 0,3-9 2 15,-5-9 5-15,2-14 0 0,2-10-3 0,-2-13-2 16,3-10-1-16,-1-10 1 0,1-11-1 15,1-1-1-15,-1-7 1 0,1 6-1 16,0 6 2-16,-2 15-2 0,2 16-3 16,0 16 3-16,0 15 1 0,0 12-1 15,0 8 0-15,0 7 0 0,-3 18-4 16,1 20-13-16,-3 16 17 16,-5 13 1-16,3 9 0 0,-2 7-1 0,1 4 0 15,-1 3 4-15,-1 4-4 0,5-2-6 16,2-5 6-16,3-1-1 0,2-2 1 15,4-1-38-15,2-7 19 0,-2-8 19 16,1-11-7-16,2-12-73 0,-3-10-47 16,-4-13-76-16</inkml:trace>
  <inkml:trace contextRef="#ctx0" brushRef="#br0" timeOffset="938840.9348">6084 5615 35 0,'0'0'94'16,"0"0"-78"-16,0 0-9 0,0 0 17 0,0 0 15 15,-28-6-5-15,24 3 2 0,2 0 3 16,-1 1-5-16,1-1-4 0,-1 1 5 16,1-4-7-16,2 5-4 0,0-3-1 15,0 4-2-15,0-2 0 0,0 0-4 16,0 1-9-16,0-2 3 0,1 3-1 15,0-3-10-15,2-1 4 0,-1 4 1 16,-1-3-3-16,1 1-2 0,0 2 0 16,-2-2 4-16,2 2-4 0,2 0 2 15,0-2-2-15,1 1 1 0,-3 0-1 16,-1 0 2-16,1 0-2 0,0-1 2 16,0 0-2-16,2 1-1 0,1 1 1 15,0 0 3-15,0 0-3 0,4 0 0 0,-2 0 2 16,2-1 2-16,2 1-2 15,5-3 2-15,0 1 5 0,-1 0-3 0,3-1-3 16,2 2 2-16,4-2 0 16,2-1 5-16,-1 1-3 0,7-1 2 15,-3 0 0-15,3 0-1 0,1-1-3 16,-2 2 3-16,3-1 0 0,1 1 0 16,-3 2-4-16,2-1 0 0,1 2 1 0,1 0 0 15,-7 0-4-15,2 0 3 0,-6 0-1 16,8 0 0-16,4 0-1 0,2 1 2 15,5 1 8-15,-4-2-8 0,2 3-3 16,-1-1 0-16,6-2 0 16,-1 2 0-16,4-2-1 0,-2 0 2 0,-2 0-2 15,2 0 2-15,-6 0-2 0,2 0 0 16,-1 0 0-16,2 0-1 0,-3-4 0 16,1 4 1-16,-1-3 1 0,0 3-1 15,2 0 1-15,-4-1-1 0,2 1 3 16,-5 0-3-16,2 0 1 0,1 0 0 0,-1 0 0 15,3 0-1-15,-1 0 2 16,0 0-2-16,6 0 1 0,-1 0-1 0,0 0 2 16,6 0-2-16,0 0 1 0,-2-2-1 15,5 0 0-15,2 1 0 0,-3-2-3 16,4 0 0-16,-6 2 3 0,5-2 2 16,-3 0-2-16,0-1 0 0,-5 0 0 15,-2 1 1-15,-4-1-1 0,-3 2 0 16,-5-2 0-16,-4 0 2 0,0 1-2 15,-7 3 0-15,-2 0 0 0,-7 0 2 16,-2 0-2-16,-7 0 0 0,-2 0 1 16,-2 0-1-16,-2 0 0 0,0-2-1 15,0 2 1-15,0 0 0 0,0 0 0 16,0 0-2-16,0 0 2 0,0 0-3 0,0 0 0 16,-2 2 0-16,-2-2 1 0,1 3 0 15,-7-1 2-15,1 2 0 16,-3-2 1-16,-1 1 1 0,-1 0-2 15,-4 0 0-15,-2 1 0 0,0-2-2 0,-2-1 0 16,-1 1 2-16,-6-2-1 0,4 2 0 16,-7-2 1-16,0 0-3 15,-4 0 1-15,-5 0-2 0,-1-2-1 16,-1 0 0-16,-3-1 1 0,-4 1-2 0,-4-3 1 16,-1 4-3-16,-7-2 0 15,-4 2-2-15,-3 1 2 0,-5-1-1 0,-4 1 0 16,-5 0-3-16,-5 1 1 0,0 4 7 15,-4 2 4-15,0 1 0 0,4-1 0 16,-2 0 0-16,10-1 1 0,2-1-1 0,0 0 0 16,2-1 4-16,5-3 0 15,4 2 2-15,2-3 1 0,4 0-3 0,5 0 2 16,2 0 1 0,10-3 0-16,3 0 2 0,5-2-3 0,1 0 2 15,-3-1-3-15,5 2-3 0,5 2 1 16,3-1-3-16,1 3 0 0,4 0 0 15,1 0 1-15,0 4-1 0,3 0-2 0,0 1 1 16,1 0-5-16,7-1-17 16,-4 2-19-16,7-1-28 0,-5 0-45 0,5-4-75 15</inkml:trace>
  <inkml:trace contextRef="#ctx0" brushRef="#br0" timeOffset="940793.9684">5416 7032 143 0,'0'0'34'15,"0"0"-27"-15,0 0 9 0,0 0 16 16,0 0-2-16,-6-41-6 16,6 37 6-16,0 0-8 0,3 1 0 0,1-2 1 15,2 1-2-15,2 1-6 0,3-2-10 16,0 2 1-16,1-1 4 0,4 0 3 16,-2 1 0-16,6 3-3 0,3 0 1 15,-1 0 2-15,4 3-6 0,3 3-2 16,0-2-2-16,7 4 1 15,0-2-3-15,5 2 3 0,-2 0 0 0,2-1 0 16,7 1 1-16,-2-2 4 0,0-1 6 16,0-1-5-16,-2-2-5 0,-5 0-1 15,-6 1 2-15,0-2-4 0,-7-1-2 0,-1 0 1 16,-7 0 1-16,-3 0 1 0,-4 0-3 16,-5-1 3-16,1 1 2 0,-3 0 1 15,-4-2-1-15,1 2 4 0,-1-2 2 16,0 1-1-16,0 1-2 0,0 0 1 15,0 0 0-15,0 0-2 0,0 0-4 16,0 0 3-16,0 0-1 0,0 0-1 16,0 0-3-16,0 0 1 0,0 0 1 15,0 0-1-15,0 0-1 0,0-2 6 16,0 0 0-16,0 0-5 0,-2-1-1 16,-1-1 1-16,-2 0 0 0,3 0-2 15,-2-2 2-15,2 2-2 0,1 2 1 0,-1-3-1 16,1 3 0-16,0-2 0 0,0-1 2 15,1 3-2-15,-1-4 0 0,1 1 1 16,-3 1 0-16,3-3-1 0,-1 1 0 16,-2-4 0-16,2 2 1 15,-2-3-1-15,0 0 0 0,1 1 1 0,-2-6 0 16,-2 3 0-16,1-3 1 16,3-4 2-16,-5-1 1 0,-1-6-5 0,3-3 3 15,-5-7 0-15,2-1 0 0,3-2-2 16,-6-5 2-16,4-1-2 0,-6 0 0 15,5-2 0-15,-3 0-1 0,5 1 2 16,-3-1-2-16,3 0 0 0,2 4 0 16,2 0 3-16,-1 3 3 0,2 2 4 15,-1 3-1-15,1 1-1 0,-2 2-1 16,2-1-1-16,1 2 0 0,0 3 0 0,0 1 3 16,0 2-6-16,1 2 1 15,3 5 2-15,-1 0-3 0,1 4-1 16,-3 0 2-16,1 4 0 0,0 0-3 0,0-1 0 15,0 2 2-15,0-1 1 16,2 2-3-16,-2 1 2 0,1-2-1 16,-2 2 0-16,0 0-2 0,2-1 0 0,-2 2 0 15,1 0 1-15,-1-2 0 0,1 1-1 16,1 1 0-16,-1 0 1 0,-1 0-1 16,1 1 0-16,-1 0 1 0,2 1-1 15,-2 0-1-15,0 1 1 0,2 1 1 16,-2-1-1-16,0 1 0 0,0 2 0 15,2-2 1-15,-2 1-1 0,2-3-2 16,-2 2 2-16,0-2 1 0,0 1-1 16,0 0-1-16,2-2 1 0,-2 1 1 0,0 1-1 15,-1 1 0-15,1 1 0 0,1-1 1 16,-2 1-1-16,1 1-1 0,-1 0 1 16,0 0 1-16,0 1-1 0,0-1 0 15,0 1 0-15,0 0 0 16,0 0 0-16,0 0-2 0,0 0 2 0,0 0 2 15,0 0-2-15,0 0-2 16,0 0 2-16,0 0 0 0,0 0 0 0,0 0 0 16,0 0 0-16,0 0 0 0,0 0 0 15,0 0-3-15,0 0 3 0,0 0 0 16,0 0-1-16,0 0 0 0,0 0 1 16,0 0 0-16,0 0-2 0,0 0 0 15,0 0 2-15,0 0 0 0,2 0-1 0,-2 0 0 16,0 0 1-16,2 0-1 15,-2 0-2-15,1 0 0 0,1 0 0 16,1 0 2-16,3 1-2 0,5 1 3 0,-3 1 1 16,6 0-1-16,2-1 0 15,3 3 0-15,1-2 2 0,2 1-2 0,1-2-2 16,6 0 2-16,-1 0 0 16,5 0 0-16,0 2-1 0,4-2 1 0,-2-1 1 15,6 1-1-15,-2 0 0 0,0-1 0 16,-1-1 2-16,-2 0-2 0,3 0-4 15,-2 0 4-15,2 0 0 0,1 0-1 16,-1-5 1-16,-1 4 2 0,-1-2-2 16,1 2 0-16,-3-1 0 0,2 0 0 15,0 0 1-15,1-2-1 0,0 1 0 16,0-1 0-16,0-1 2 0,1 1-2 16,0 0-4-16,0-1 3 0,0 3 1 15,0-3-3-15,0 1 3 0,0-2 0 16,2 1 0-16,-4 1 0 0,1 0 0 0,1-2 1 15,-2 1-1-15,2-2-1 16,-1 3 1-16,2-1 1 0,1 2-1 0,-1 0-2 16,4 0 0-16,2-1-1 15,2 0 1-15,1 2-7 0,-2 2-1 16,0-3-1-16,-1 3-6 0,-3 0-14 0,-3 0-2 16,2 0-9-16,-1 0-16 15,5 0-41-15,-2 0-43 0,-3-2-91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941.31" units="1/cm"/>
          <inkml:channelProperty channel="Y" name="resolution" value="1658.24902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4-10-17T06:59:48.91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11312 12864 33 0,'0'0'14'0,"0"0"-13"16,0 0-1-16,0 0 22 0,0 0 20 15,0 0-32-15,0 0-6 0,0 0 2 16,0 0-5-16,-33-8-1 0,25 4 2 16,2-1-1-16,0 1-1 0,1 0 1 15,-2 0-1-15,4-1 0 0,0 3-2 16,-1-1 2-16,-1-1 0 0,2 2 1 0,-1 0 5 16,-1 1 0-16,1-1 0 0,-1-1 10 15,2 1 12-15,0 0 1 16,0 1-9-16,1 0 6 0,-2 0 15 0,0-1-5 15,1-1 12-15,1 1-6 0,0 0-5 16,-1-3-2-16,-1 1-5 16,2 2-4-16,0-1-4 0,0 0 0 0,1 3-5 15,0-2-1-15,0 2-1 0,1 0 0 16,-1-1-3-16,1 0-4 0,0 0-2 16,0 1 1-16,0-2-2 0,-2 2-2 15,2 0 0-15,0 0-1 0,0 0-1 16,0 0-1-16,0 0 0 0,0 0 1 15,0 0-1-15,0 0-1 0,-1 0 1 16,1 0-1-16,0 0-2 0,0 0-30 0,0 0-13 16,-1 2-29-16,1 1-29 15,0 1-26-15,-1-4-33 0</inkml:trace>
  <inkml:trace contextRef="#ctx0" brushRef="#br0" timeOffset="419.3189">10896 12868 264 0,'0'0'67'0,"0"0"-14"0,0 0 2 15,0 0 3-15,0 0-10 0,0 0-16 16,0 0-14-16,77-14-1 0,-40 8 4 16,5 3-5-16,4-1-1 0,2 2 0 15,0 1-5-15,-2 1-6 0,-1 0-2 16,-6 0-1-16,-3 0 0 0,-3 1-1 15,-3-1-1-15,-8 0-1 16,-2 0-6-16,-6 0-2 0,-8 0 1 0,-4 0 2 16,-2 0 1-16,-3 0-2 0,-7 0 7 0,-6-1-5 15,-7 0-23-15,-9 1-9 16,-1 0 3-16,-6 0 4 0,-1 3 7 16,-3 0 4-16,5 5 16 0,2 0 4 0,4-2 1 15,3 4 3-15,7-3 9 16,3-1 0-16,10-2 0 0,4 0 4 0,5-2 3 15,5 0-9-15,8 2-8 16,5-1 9-16,10-2 10 0,13-1-5 16,4-3-3-16,7-5-5 0,6-2-4 0,0-2-1 15,1 1-2-15,-5-1-1 16,-7 1 2-16,-5 2-3 0,-9-2-1 0,-14 6-1 16,-10 3-4-16,-9 2-41 0,-9 2-44 15,-15 3-64-15,-2 2-123 0</inkml:trace>
  <inkml:trace contextRef="#ctx0" brushRef="#br0" timeOffset="831.6568">11329 12951 152 0,'0'0'105'0,"0"0"-73"0,0 0-9 0,0 0 23 15,0 0 17-15,0 0-9 0,0 0-19 0,-10-7-28 16,12 25-7-16,3 8 16 16,3 0 15-16,3 5-6 0,2 1-6 15,3 0-6-15,2 3-3 0,3-2-3 16,1 0 2-16,4-1-2 0,-3-2-4 15,2 0 1-15,0-4 3 0,0-1 0 16,-1-2 1-16,0-5-3 0,0 2 0 16,0-6-2-16,-5-2 0 0,1-3-1 15,-4-3 0-15,-3 0-1 0,-1-3 0 0,-2-1-1 16,0 2 1-16,-7-4-1 16,4 1-4-16,-5-1-13 0,-1 0-4 0,-1-3-1 15,0-5-5-15,0-1-18 0,-6 0-41 16,-1 0-22-16,-3 1-13 0,1 1-77 15</inkml:trace>
  <inkml:trace contextRef="#ctx0" brushRef="#br0" timeOffset="1282.1924">11282 13102 279 0,'0'0'92'0,"0"0"-66"0,0 0-7 15,0 0 7-15,0 0-3 0,0 0 4 16,0 0 9-16,0 0-16 0,-16 69-10 15,13-48-4-15,-1-4 2 0,-1-1-3 16,2 0-2-16,0-2-2 0,2-2 1 16,1-4 0-16,0-5-1 0,0 2 0 15,0-5 0-15,0 0 1 0,0-8 4 16,0-7 32-16,0-7-15 0,2-8-16 0,4-7-4 16,-2-3-2-1,0-5 0-15,-1 0 0 16,0 5 0-16,2 7-1 0,1 6 0 0,0 8 1 0,-2 8-1 0,-1 5 2 15,2 4 2-15,0 2 2 16,2 4-2-16,6 7-3 0,-1 3 6 0,4 5 3 16,1 3-1-16,1 2-3 0,4 2-1 15,5-2-3-15,1-4-1 0,4-2 1 16,6-5-2-16,3-9-23 0,3-5-89 16,-1-10-186-16</inkml:trace>
  <inkml:trace contextRef="#ctx0" brushRef="#br0" timeOffset="1729.8925">12177 13548 99 0,'0'0'14'15,"0"0"-15"-15,0 0 2 0,0 0 2 16,0 0 29-16,0 0-24 0,3 76-6 15,0-52 0-15,3-2 0 0,2-1-2 16,-5-1-7-16,0-4-18 0,-3-3-56 16</inkml:trace>
  <inkml:trace contextRef="#ctx0" brushRef="#br0" timeOffset="2105.6082">12097 13608 136 0,'0'0'39'0,"0"0"-12"0,0 0-13 0,0 0 7 16,0 0 15-16,0 0 13 15,0 0 4-15,0 0-7 0,0 0-4 16,-30 68-10-16,24-42-4 0,-1 1-7 0,0 5 0 16,2-3-8-16,1-1-6 0,3-3-5 15,1-2 0-15,6-2-1 16,4-6 0-16,3-3 0 0,4-3-1 0,5-5-10 15,1-4-32-15,9-5-18 0,-3-10-33 16,3-4-36-16</inkml:trace>
  <inkml:trace contextRef="#ctx0" brushRef="#br0" timeOffset="3316.4779">12343 13720 151 0,'0'0'152'15,"0"0"-100"-15,0 0-15 0,-66 49 24 0,50-30-11 16,8-1-8-16,1-1-8 15,4 1-16-15,3-2-8 0,0 1-3 16,7-6-2-16,6 0-1 0,3-2 0 16,1-5 0-16,1-2-3 0,3-2 1 0,1-2 0 15,0-5 2-15,-3-5-4 16,1-3-8-16,-3-2-11 0,-7 0-2 16,-1 1 3-16,-6-5 5 0,-3 5-7 0,-3-1-1 15,-9 2 8-15,2 4 9 16,-7 0-1-16,1 4 2 0,1 5 0 0,-1 1 3 15,2 1 0-15,-3 0-1 0,4 2 0 16,5 1 1-16,1-3 0 0,5 2 0 0,2 1 0 16,0-3-1-16,4 0-5 15,4 1-2-15,0 0 4 0,3-1 4 16,5 0 5-16,-4 0 0 0,4 0 0 16,1-2 0-16,3 2 4 15,2-3 0-15,1 3-1 0,-1 0 0 0,1 0-1 16,-2 5 0-16,0 2-4 0,0 2 0 15,-2 1 0-15,-1 2-1 0,-2-1 1 16,-5 3 0-16,0 0-1 0,-6-1-1 0,-1 1 1 16,-4 0 2-16,0 0 2 15,-3-1-1-15,-2-2-1 0,-3-3 1 0,1-1-2 16,3-3-2-16,-3-1 1 0,3-3-1 16,0 0 1-16,3-3-1 15,0-4 3-15,0-5-1 0,1-1-1 0,0-7-2 16,2-1-3-16,3-1 2 0,3-1-3 15,1 3-3-15,4 0 1 0,3 5 3 16,-2 4-1-16,-1 2-3 0,2 5 5 16,-3 2-2-16,0 2 4 0,4 0-1 0,-4 6 1 15,1 3-1-15,-1 2-1 16,-5 2 2-16,4 0-1 0,-5 1 0 16,1 3 1-16,1-1-1 15,-5-1 1-15,5 1 1 0,-3-4-1 0,2 2 0 16,-5-1 0-16,2-5 0 0,2-1 0 15,-3-5 0-15,-1-1 0 0,-2-1 1 16,0 0-1-16,0 0 0 0,0-4 5 0,-1-3 4 16,-3-2-8-16,3-2 0 0,0-3-1 15,1 0 1-15,0-1-1 0,2 1 0 16,4-2 0-16,0 2 0 16,2 1-1-16,2 3 1 0,-1 0-1 0,1 3 1 15,5 2-2-15,-6 3 1 0,6-1 1 0,0 3-1 16,-4 0 1-16,2 0-1 15,-1 3 1-15,-1 1-1 0,2 0-1 16,-4 2 2-16,4 0 0 0,-6 1 0 16,4-4 0-16,-6 1 0 0,0-1 0 15,-3-3 0-15,1 0 0 0,-2 0 0 16,-1 0 3-16,0-2 1 0,0-3 5 0,0 0 2 16,0-1-9-16,-1-2-2 0,-2 2 0 15,2-2 0-15,-2 4 1 0,2 2-1 16,0 0 0-16,0 2 1 0,0-2 2 15,-1 2-1-15,2 5-2 0,-3 4-2 16,-5 7 2-16,3-1 0 0,2 1 1 16,3 1 1-16,0-1 0 0,0 0 0 15,2-4-2-15,4-1 2 0,5 1-2 16,-1-4 0-16,4-3 0 0,1-4 0 16,2-1 1-16,3-2-1 0,1-8-11 15,0-4-12-15,1-1 0 0,-3-3-3 16,1-2 1-16,-1 0-8 0,-2 0 3 15,-3-1 6-15,-7 0-15 0,-1 4 5 0,-1 1 19 16,-5 8 15-16,0 4 0 0,-2 4 4 16,-2 0 22-16,-2 1 2 15,3 7-16-15,-2 0-6 0,2 3 11 16,2 1 6-16,1 1-3 0,1 1-5 16,6 1-3-16,0-2 0 0,6 0-2 15,-4 0-4-15,5 1 1 0,2-2-2 0,0-1-1 16,-5-1 0-16,2 0-3 0,-6-1 0 15,2-2-1-15,-5 1 1 0,-4 0-1 16,0-1 0-16,-4 0 1 0,-7 1 2 0,1 0 0 16,-3 0 0-16,-3-1-3 15,1-2 2-15,4 0-2 0,-1-1-1 0,6-1 1 16,1-2-5-16,3-1-8 16,2 0-2-16,3-6 3 0,3-5-18 15,9-4-38-15,2-3 9 0,4-4 8 16,2-1-18-16,-1-4-34 0</inkml:trace>
  <inkml:trace contextRef="#ctx0" brushRef="#br0" timeOffset="3488.2622">13567 13617 267 0,'0'0'63'0,"0"0"-36"0,0 0 20 0,0 0 15 16,0 0-27-16,0 0-27 0,1 22 8 16,-2 6 0-16,-1 8 2 0,2 2-3 15,0 7-2-15,0 7-6 0,0 2-6 16,-1 5 0-16,-3 3 1 0,-2 3 0 15,0-1-2-15,-5 0-3 16,4-8-35-16,1-9-38 0,0-5-33 0,3-12 36 0,2-10-14 16,0-3-27-16</inkml:trace>
  <inkml:trace contextRef="#ctx0" brushRef="#br0" timeOffset="3706.2002">13632 13842 123 0,'0'0'32'0,"35"-91"42"15,-22 61-9-15,-3 12 6 16,0 7-7-16,-5 7-23 0,-2 4-9 0,3 0-15 16,2 8-8-16,-4 4 0 0,1 3 2 15,-2 5 0-15,-3 4-6 0,-1 2-4 16,-6 1 4-16,-6-3-3 0,2 3-1 16,-5-4-2-16,-2-2-9 0,-2-2-4 15,1-5-11-15,1-3-12 0,0-2 2 16,7-5-9-16,0-4 7 0,9 0-5 15,2-7 5-15,4-5-8 0,12-3-33 16</inkml:trace>
  <inkml:trace contextRef="#ctx0" brushRef="#br0" timeOffset="4400.3806">13922 13745 103 0,'0'0'284'15,"0"0"-228"-15,0 0-41 0,0 0 22 0,0 0 18 16,-61 64-11-16,47-45-11 0,8-4-13 15,3 3-12-15,1-5-5 0,2 1-1 16,8-3-1-16,5-3 1 0,3-1-1 16,2-5 0-16,7-2-1 0,-1-3-13 15,1-6-10-15,-2-4-7 0,-6 0-5 16,0-6-13-16,-4 2-5 0,-9 0 13 16,-3-4 21-16,-1 3 6 0,-6 0 8 15,-8 2 2-15,-5 2-2 0,-2 3 0 0,1 4 5 16,-4 5 5-16,3 0 16 0,-1 2 2 15,8 0-2-15,-1 2-1 0,11-1-3 16,1 1-5-16,3 1-4 16,3 2-5-16,4-3 1 0,9 1 8 0,3-2 6 15,3-1-8-15,9 0-2 0,-4 0-1 16,4-1 2-16,-4-2 0 0,5 1 5 16,-6 0 1-16,-4 2 0 0,-3 0-2 15,-2 0-5-15,-8 4-2 0,-2 1-3 16,-3 1 1-16,-2 0-1 15,-1 2-1-15,1 2-1 0,-2-2-1 0,0 2 2 16,0 1-2-16,0-4 2 0,0 6-2 16,0-8 1-16,0 0-1 0,0-2 0 15,2-1 0-15,3-2 0 0,1 0-1 0,0-4 0 16,9-2 1-16,-2-6 2 16,6-1-2-16,0-1 0 0,-3 1 0 15,2 2 0-15,-1-1 0 0,-1 2 0 0,-4 1 0 16,-2 2 0-16,0 4 0 0,-4-1 0 15,-3 4 0-15,0 2 0 0,3 3-2 16,0 5 0-16,-2 0 2 0,2 5 0 16,2 0 0-16,-4 1 0 0,3 1 1 15,1-2 0-15,-2-2-1 16,2-3 0-16,1-5 0 0,-1 0 1 0,0-3 0 16,-1-2-1-16,7-2 1 0,-2-7 1 15,3-2-2-15,1-3 1 0,2-2 0 16,-1 1-1-16,-5 1 0 0,-1 1 0 15,0 0 0-15,-6 7 0 0,-2 1-1 16,-3 0-2-16,0 5-3 0,-2 0-6 16,-1 0-12-16,-2 0-6 0,0 6 3 0,1 1 6 15,3 2-6-15,-1 1-8 0,0-3-29 16,2 2-30-16,3 0-3 0,0-2-55 16</inkml:trace>
  <inkml:trace contextRef="#ctx0" brushRef="#br0" timeOffset="5058.9306">14722 13757 213 0,'0'0'87'0,"0"0"-75"0,0 0 4 0,-2-61 34 15,0 46-3-15,-3 6-10 0,1 3-6 16,-2 0-13-16,0 6-5 0,-5 0-5 16,1 0-3-16,-3 4-5 0,-4 4 0 15,2 5 0-15,2 0 0 0,-1 3-1 0,1 1 1 16,4 3 0-16,2 0 0 0,2-3-1 15,5-3 1-15,0 1 0 16,4-4 0-16,7-3-3 0,-3-6 2 16,6-2-10-16,4-4 5 0,-1-7 5 0,3-2 1 15,-3-4 0-15,1-3-2 16,0-5-5-16,2-2 1 0,1-1 3 16,-5-3-1-16,-1 0 2 0,-1-4 0 15,-7 1 2-15,1-6-1 0,-6 0 1 0,-2-1 0 16,0 1 0-16,-9 10 0 0,2 9 0 15,-1 13 0-15,-2 8 0 16,0 6 1-16,-2 11 5 0,-3 6-4 0,5 7 4 16,-2 7 2-16,4 0 1 0,0 7-3 0,5-2 0 15,0 1-4 1,3-2 1-16,1-5-1 0,8-3-2 0,3-6 0 16,4-8 0-16,4-3-6 0,-1-8-5 15,2-3 5-15,-2-5 3 0,2 0-1 16,1-7 4-16,-1-4 0 0,2-4 2 15,0-4-2-15,-6-1 0 0,3-4-2 16,-7 0-7-16,0 2-10 0,-7-1-8 16,-1 1 13-16,-2 6 9 15,-3 2 5-15,-3 5 0 0,-4 6 0 0,-1 3-4 16,-2 0 4-16,2 7 7 0,-2 0-4 16,4 4 4-16,-3 3 4 0,7 2 0 0,1 0-1 15,1 2-4-15,1 0-1 0,6 0-1 16,2-1-2-16,-2-1 1 0,3 1 0 15,-3-3 0-15,2-2-3 0,-3 0 1 16,-3-4 0-16,3-2-1 0,-4 3 0 0,-2-6 1 16,0 2 6-16,0-1 7 0,-5-1-2 15,-1 0 4-15,-4-2 3 0,-2 1-7 16,-2-2-5-16,-2 2-1 16,2 0-4-16,-5-1-2 0,1-1-8 0,0 0-67 15,2-7-110-15</inkml:trace>
  <inkml:trace contextRef="#ctx0" brushRef="#br0" timeOffset="5451.5946">15831 13397 271 0,'0'0'188'0,"0"0"-166"0,0-62 9 16,0 59 3-16,2 3 2 0,0 5-4 15,2 11-23-15,-1 13-5 0,0 9 0 16,-3 6 7-16,-1 6-3 0,-4 1-4 16,0 0-3-16,0-3 1 0,0-4-2 15,3-4 1-15,2-5-1 0,-2-3-11 0,2-7-29 16,0-6-20-16,0-4-29 0,0-8-47 15,0-6-35-15</inkml:trace>
  <inkml:trace contextRef="#ctx0" brushRef="#br0" timeOffset="5801.4044">15735 13613 324 0,'0'0'83'15,"0"0"-39"-15,0 0-6 0,0 0 29 16,0 0-14-16,0 0-13 0,0 0-15 15,0 0-11-15,0 0 1 0,62-2 2 16,-37 7-6-16,4 0-7 0,0 5-1 16,4 0-2-16,-4-1-1 0,3 0 0 0,-7-2 1 15,0 2-1-15,-9-1-3 16,-1 1-8-16,-7 1-2 0,-5-2-2 16,-3 1 4-16,0-2 2 0,-8 1 5 15,1-2 4-15,-4-1 2 0,4-1-1 16,-1-1 0-16,2-2 0 0,5-1-1 15,1 0 1-15,1 0 3 0,5-4 0 0,3-5 1 16,4-2-5-16,2-2 1 0,-2-1-2 16,1-3 2-16,-7 2-2 0,2 0 2 15,-7-1-1-15,-1 6 0 16,-1 3-1-16,-3 2-1 0,-6 5-6 0,2 0-5 16,-3 4-3-16,2 6-18 0,-1 4-17 15,3 1-25-15,1 0-49 0,5-2-45 16</inkml:trace>
  <inkml:trace contextRef="#ctx0" brushRef="#br0" timeOffset="6188.1871">16919 13752 319 0,'0'0'64'15,"0"0"-60"-15,27-64 3 0,-21 44 29 16,3 3 2-16,-6 1 1 0,-1 7-7 16,-2 0-14-16,0 5-8 15,-3 4-2-15,-4 0 3 0,-2 4-6 0,-3 5-4 16,1 1-1-16,-2 5 0 0,0-2 0 16,4 3 0-16,-2-3 0 0,2 3 0 15,3-1 0-15,0-3 0 0,1 3-4 16,4-2-7-16,1-4-7 0,1-1 2 15,6-5-2-15,2-2-3 0,1-1 3 16,2-3 18-16,0-4 0 0,0-4 1 16,2 3 0-16,-5 0 0 0,2 0 2 15,2 4 7-15,-6-1-2 16,2 5-2-16,-1 0 0 0,1 0-4 0,0 0 0 16,2 5 0-16,2 2-2 0,1 2 0 0,3 0 0 15,4-1-11-15,1-2-30 0,4-1-61 16,-1-3-28-16</inkml:trace>
  <inkml:trace contextRef="#ctx0" brushRef="#br0" timeOffset="6531.4322">17653 13418 281 0,'0'0'225'0,"0"0"-219"0,0 0-5 0,33-70 6 15,-22 59 10-15,1-3 24 0,0 1-6 16,0 0-20-16,2-1-11 0,-4-1-2 16,-2 0-1-16,-2 0 1 0,-1 2-1 15,-1 2 0-15,-2 4-1 0,0 3 1 0,-2 2 0 16,0 2-1-16,-4 4 0 0,-3 9-2 16,-6 12 2-16,-4 12 2 0,0 9 3 15,1 13 3-15,0 7 4 0,3 6 1 16,2 10 1-16,1 1-1 15,3-2 1-15,6-2-7 0,1-5 0 0,0-9-2 16,0-6-2-16,3-6-3 0,-3-5 0 16,-2-7 0-16,-4-3-3 15,-5-11-36-15,0-5-10 0,-3-10 31 0,0-9-114 16,0-3-39-16,3-12 23 0</inkml:trace>
  <inkml:trace contextRef="#ctx0" brushRef="#br0" timeOffset="7028.3244">17582 13664 411 0,'0'0'12'0,"0"0"-6"15,78-43 30-15,-45 35 12 0,4 6 9 16,3-1-10-16,2 3-18 16,-1 0-11-16,-1 3-4 0,-4 3-5 0,-3 3-5 15,-9 1-4-15,-4 5 0 0,-7-2 0 0,-8 0 2 16,-5 0-2-16,-1 2-3 15,-8-1 3-15,-5-2 0 0,-2 2 0 16,-1-2 3-16,0-5-2 0,3 0-1 0,2-5 1 16,1-1-1-16,4-1 0 15,3-5 1-15,4-3 0 0,0-8-1 16,5 0 0-16,7-3-4 0,3-3-6 16,2 1 1-16,4-1 0 0,-1 4 1 15,0 2 1-15,-1 6 4 0,1 2 1 0,-3 1 2 16,0 5-1-16,-1 0 1 15,2 2 0-15,1 0-1 0,3 0 1 16,2 4 0-16,0-1 0 0,2-1 1 0,-2-2-1 16,-3 0 2-16,-1 0-1 0,-6-2 0 15,-4-3-1-15,-4 0 0 0,-3-3 1 16,-3 2 1-16,0-1 0 0,-6 1 0 16,-4 2-2-16,-5 2-4 15,-2 2 2-15,-1 1 1 0,-2 6 2 0,2 4-2 16,2 1 2-16,3 4-1 0,2 0 2 15,5-1 1-15,6 4-2 0,0-3-1 16,7 0 1-16,4-3-1 0,4-3 0 16,2-5 1-16,2-3-1 0,7-2-11 15,-3 0-18-15,5-2-17 16,-4-3-19-16,1-1-28 0,-1 2-7 0,-3-3 29 0,0 3-2 16,-4-2-24-16</inkml:trace>
  <inkml:trace contextRef="#ctx0" brushRef="#br0" timeOffset="7491.3966">18531 13646 168 0,'0'0'56'15,"0"0"-13"-15,0 0 16 16,0 0 13-16,0 0-8 0,0 0-6 0,41-62-7 16,-37 48-15-16,-2 4-7 0,0-2-8 15,-2 2-3-15,-2 4-2 0,-5 1-5 16,0 1-4-16,-7 3-6 0,0 1 0 16,1 0-1-16,-4 8-1 0,4-1 1 15,4 3-1-15,-2 1-2 0,6 2-3 16,-1-2-20-16,3 1 7 0,3-1 2 0,0-3 1 15,1 0 1-15,5-5-1 0,3 1-5 16,3-4 12-16,0 0 9 0,3 0 1 16,0-6-1-16,1 3 1 15,1 1 1-15,-3 0 4 0,-1 2 3 16,0 0-2-16,-6 6-2 0,3 2-1 0,-3 4 0 16,-2 2 5-16,0 2-1 0,0 4-1 15,-5 3 0-15,0 3-1 0,0 5-1 16,0-3-1-16,0 3 1 0,0 0 1 15,-4-2-2-15,1-1 1 0,-1-2-1 16,2-5 0-16,-1-4 0 0,-1-5 0 16,2-4-1-16,0-2 1 0,2-6 2 15,0 2 1-15,0-2 5 16,5-8 10-16,1-5 4 0,7-6-19 0,-1-5-4 16,5-7-1-16,1-2-1 0,2-7-1 15,3-2-1-15,-1-2 0 0,0 2-9 16,-3 3-9-16,-4 8 2 0,-1 8 4 15,-7 7 3-15,-5 7-1 0,-2 6 0 0,0 3-1 16,-3 0-8-16,-6 5-49 0,-1 8-1 16,1-2-28-16,-2 2-31 0,6 0-66 15</inkml:trace>
  <inkml:trace contextRef="#ctx0" brushRef="#br0" timeOffset="7651.3916">18990 13617 293 0,'0'0'363'0,"0"0"-350"0,0 0-11 15,0 0 1-15,0 0-3 0,0 0 0 16,0 0 0-16,0 0-80 16,18-19-211-16</inkml:trace>
  <inkml:trace contextRef="#ctx0" brushRef="#br0" timeOffset="8479.1372">19302 13397 173 0,'0'0'81'0,"0"0"-73"0,0 0 1 15,-50-71 20-15,40 49-1 16,4-4 22-16,3-1-1 0,3-6-17 0,2-2-15 16,9 0-5-16,4-1-3 0,4 5 0 15,8 6 3-15,4 7-4 0,4 5 7 16,5 8-5-16,-1 0-7 0,3 5 4 16,-3 5 5-16,-4 7 4 0,-4 8-5 0,-11 8-1 15,-11 9-3-15,-7 7-3 16,-9 5-2-16,-8 9 2 0,-12 5-2 15,-8 5-2-15,-2 5-1 0,-2-1-20 16,1-3-30-16,4-5-43 0,7-12-84 16</inkml:trace>
  <inkml:trace contextRef="#ctx0" brushRef="#br0" timeOffset="8638.3056">19428 13989 220 0,'0'0'137'0,"0"0"-137"0,0 0-43 15,0 0 20-15,0 0-85 0</inkml:trace>
  <inkml:trace contextRef="#ctx0" brushRef="#br0" timeOffset="79024.1917">13370 9973 53 0,'0'0'1'0,"0"0"37"0,0 0-19 15,0 0 112-15,0 0-73 0,-12 26-17 16,9-24 2 0,2-2 11-16,-1 0-4 0,0 0-3 0,-2-5-3 0,1 1-6 15,-1-4-5-15,2-5-6 0,1-2-8 16,0-6-9-16,1-7-3 0,0-5-1 0,3-10 3 16,11-5-3-16,3-9-1 0,6-3-1 15,4-5 1-15,8-2 1 0,7 1 1 16,7-1 5-16,4 1 0 0,11-2 2 15,0-1-2-15,7 0 0 16,-1 3-3-16,1 4 0 0,-8 3-3 0,-3 6 1 16,-4 6 1-16,-8 7-1 0,-3 3-3 15,-8 8 2-15,-7 8-2 0,-5 6-2 16,-8 5-1-16,-1 2 0 0,-4 3 0 16,-3 2-1-16,0 2-1 0,-3 1 1 15,-1-1 0-15,0 1-1 0,0 0-1 16,-3 0 2-16,1 0-1 0,-3 0 0 0,0 0-1 15,0 0 1-15,0 0-2 0,0 0-4 16,0 0-3-16,0 0-2 16,0 0-1-16,0 0-5 0,-3 0-8 0,-4-1-10 15,-2 1-15-15,-3 0-17 16,-3 4-20-16,-4 4-22 0,-7 5-22 16,2-3-80-16</inkml:trace>
  <inkml:trace contextRef="#ctx0" brushRef="#br0" timeOffset="79693.9072">14272 8543 116 0,'0'0'146'0,"0"0"-58"15,0 0-15-15,0 0-6 0,0 0-7 16,0 0 2-16,0 0-14 0,-33-16-12 0,36 14-14 16,3-1-9-16,1 2-7 0,4-3 0 15,5 2-2-15,2 0 1 0,4-1 2 16,3 3-2-16,-1-1 1 0,-2 1-2 16,1 1-1-16,1 4-1 0,-1 2 0 15,-5-1-2-15,-2 1 0 0,-3 1 0 16,2-3 1-16,-5 1-1 15,-1-1 0-15,-2-1 1 0,1-1-1 0,-3 1 0 16,-1-2 0-16,-3 0 0 0,1 0 0 0,0 1 0 16,-1 1 1-16,-1 2 0 15,0 4 8-15,-4 1 4 16,-2 5 2-16,-10 6 0 0,-5 4-3 0,-5 7-7 16,-9 7-3-16,-5 2-2 0,-3 6-1 15,-5 3-2-15,2 1-19 0,-7 1-51 16,-1-9-51-16,9-12-251 0</inkml:trace>
  <inkml:trace contextRef="#ctx0" brushRef="#br0" timeOffset="80584.097">15007 8299 125 0,'0'0'247'0,"0"0"-168"15,0 0 12-15,0 0-57 0,0 0 1 16,0 0-12-16,-6-21-5 0,12 21-7 16,3 2-8-16,-1 1 7 0,6-1 13 15,3-2-4-15,1-2-6 0,2-3 0 16,0-4-1-16,0-2-2 0,2 1-7 15,-6-4-1-15,-4 6-1 0,-3 1-1 16,-8 5 1-16,0 2-1 0,-1 0 0 16,0 7-1-16,-2 12-5 0,-7 9 6 0,-2 10 4 15,-5 6-2-15,2-1-1 16,5 3 0-16,0-3-1 0,3 0 0 16,4-5-1-16,2-1 1 0,0-5 2 15,0-3-2-15,0-5-2 0,0-5-7 16,0-3-17-16,1-7-10 0,-1-3-2 0,0-6-14 15,-1 0-41-15,-5-9-20 16,-4-3-34-16</inkml:trace>
  <inkml:trace contextRef="#ctx0" brushRef="#br0" timeOffset="80762.3151">14991 8592 142 0,'0'0'161'0,"0"0"-78"16,0 0-11-16,0 0-15 0,0 0-8 15,0 0-19-15,0 0-6 0,0 0 5 16,0 0-4-16,66-32-4 0,-44 23-9 15,5-1-5-15,0-5-5 0,5 0-2 16,-2 0-1-16,2-2-16 0,-1 2-22 0,-1-2-15 16,-3 4-39-16,-3 0-18 15,-3 1 1-15,-9 2-30 16</inkml:trace>
  <inkml:trace contextRef="#ctx0" brushRef="#br0" timeOffset="81028.379">15367 8396 137 0,'0'0'137'0,"0"0"-73"0,0 0 2 0,0 0 12 0,-51 62-19 16,47-45-3-16,2-1-17 0,2-1-6 15,0 1-7-15,2-3-7 0,8 0-2 0,0-5-3 16,2 1-3-16,3-4-5 0,-3-1 1 16,4-2-3-16,1-2-1 0,-2-8 0 15,-2-1 0-15,1-6 0 16,-2 1-3-16,-5-3 0 0,-5 0-2 0,0 1 0 0,-2 0 1 16,-6 1 1-16,-8 0 0 15,3 2 0-15,-2 4 0 0,-2 3-1 16,0 2 1-16,7 4-1 0,-4 0 0 15,4 8-2-15,3 0-4 0,2 2-3 16,3 2-6-16,0 1-7 0,7 1-7 16,0-3-20-16,7-3-16 0,2-1-33 15,0-4-16-15,2-3-14 0,-5 0-74 0</inkml:trace>
  <inkml:trace contextRef="#ctx0" brushRef="#br0" timeOffset="81293.7664">15587 8402 150 0,'0'0'216'0,"0"0"-116"0,0 0-37 0,0 0 0 15,0 0-18-15,0 0-2 0,0 0-20 16,0 0-11-16,-5 2-8 16,2 14-4-16,-1 1 0 0,3-2 1 15,1 1-1-15,0-2-1 0,5-1 1 16,2-3 0-16,3-2 0 0,1-2-4 16,6-4-1-16,0-2-5 0,5-8 8 15,-3-4 2-15,-2-3 1 0,-3-2-1 16,-4-3 0-16,-2 1 0 0,-4-1 0 15,-4 0 1-15,0 4 0 0,-9 1 1 16,2 2 0-16,-2 3-1 0,-2 3-1 16,0 4-1-16,2 1-1 15,-5 2-8-15,6 2-12 0,-4 5-3 0,5 0 4 0,3 3-7 16,2-1-17-16,2 0-16 0,6-4-18 16,3-1-30-16,4-4-68 0</inkml:trace>
  <inkml:trace contextRef="#ctx0" brushRef="#br0" timeOffset="81545.1715">15945 8041 463 0,'0'0'65'0,"0"0"-48"0,0 0 15 0,0 0 10 15,0 0-13-15,-32 74 1 16,32-43-12-16,5-1-6 0,4 6-6 0,-5-3-3 15,1-2-2-15,-2 2 1 0,-3-3-2 16,0 0-1-16,0-5 1 0,-4-3-10 16,-2-6-12-16,-4-6-12 0,3-1 1 15,-5-6-5-15,4-1-6 0,-1-2-2 16,4-10-36-16,2-4-5 0,2-4-12 16,1-8-5-16,0 4 28 0</inkml:trace>
  <inkml:trace contextRef="#ctx0" brushRef="#br0" timeOffset="82290.3545">15935 8245 73 0,'0'0'50'0,"0"0"-16"0,0 0 14 15,64-35-2-15,-49 29-3 0,3 1 11 16,-3 1-8-16,0-2-9 0,-3 1-6 16,-3-2-10-16,-3 3 0 15,-5-1 3-15,-1-1 6 0,0-3 1 16,0-1-5-16,-4-2-10 0,0-3-8 0,-4-2-2 16,5-1 0-16,-2-4 0 15,2 4-2-15,2 2 0 0,1 4-3 0,0 7 1 16,0 3-2-16,5 2-1 15,-1 2-3-15,0 9 1 0,6 4 1 0,-6 5 1 16,-2 9 1-16,-2 2 3 0,0 3-3 16,0 2 0-16,-2-1 1 0,-2 1-1 15,1-4 2-15,-1-2-4 0,4-3 2 16,-1-5-8-16,1-5-8 0,0-4-3 16,2-6-7-16,5-1-9 0,-3-6-5 15,1-5 4-15,1-7-4 0,-1-2 20 16,1-2-2-16,-2-6 1 15,3 2 6-15,-4-1 7 0,-1 0 4 0,-1 3 4 16,-1 3 6-16,0 2 11 0,0 4 12 0,1 2 2 16,2 3 7-16,-2 0-6 0,5 2-4 15,2 1-3-15,-1-1-10 0,6 2-2 16,2-2 2-16,2 2 0 0,-2-1-1 16,3 1-3-16,-2 0-3 0,-1 0-1 15,-6 0 1-15,-1 4-6 16,-4 2 0-16,-4 0-1 0,0 4 0 15,-1-2 0-15,-10 3 3 0,3 0 1 0,-6-1-3 16,2 0-2-16,1-1 1 0,1-1-1 16,2-2 0-16,2 2 0 15,-2-4 0-15,6 0 0 0,-1-2 0 0,3 0-1 16,0-2-4-16,0 0-3 0,0 1 3 16,2-1-3-16,1 1 2 0,2 1 3 15,1 1 1-15,5 1-2 0,-2-1 4 0,6 4-3 16,-2 2-5-16,2 2-2 0,0 2 1 15,-2 3-5-15,-1 4 4 0,0-2 6 16,-3 2 4-16,-2 2 0 16,-2-2-4-16,-4 1-4 0,-1-3-1 0,0 0 3 15,-6-5 2-15,-4 0 4 16,0 0 2-16,-3-4-1 0,-2 0 2 0,2-3 3 16,0-3 3-16,-2 0 4 15,4-3 2-15,1 0 0 0,3-3-2 0,1-6 0 16,4-3 1-16,2-7 1 0,0-3-1 15,9-6-5-15,1-5-8 0,4-2 1 16,5-1-2-16,1-2 0 0,4 4 0 0,4 2-3 16,4 4-11-16,0 2-5 15,4 5-16-15,-1-1-19 0,-4 4-28 0,1 2-59 16,-7 0-129-16</inkml:trace>
  <inkml:trace contextRef="#ctx0" brushRef="#br0" timeOffset="82379.3435">16767 8122 577 0,'0'0'122'16,"0"0"-86"-16,0 0 15 0,0 0-2 16,0 0-32-16,0 0-17 0,-65-26-12 15,47-4-119-15,2-8-450 0</inkml:trace>
  <inkml:trace contextRef="#ctx0" brushRef="#br0" timeOffset="93387.4116">13258 7653 88 0,'0'0'41'0,"0"0"-38"0,0 0 8 16,0 0 138-16,0 0-113 0,0 0-15 16,0 0 11-16,-2-24 8 0,2 21-5 15,0 2-7-15,0-2-6 0,0 3 5 16,0-2-7-16,0 2 0 0,0 0-3 16,0 0-5-16,0 0-4 0,0 0-3 15,0 0-1-15,0 0-2 0,0 2-2 16,0 2 0-16,0 3 0 0,0 3 0 15,0 4 3-15,0 0 0 0,0 5-3 0,2 1 1 16,0 6 2-16,2 0-1 0,3 3 1 16,-1 4 1-16,2 2 1 15,4 3-1-15,0 1 1 0,1 2 2 16,3 2 1-16,1-2-3 0,3 5 2 16,-1-2-1-16,1-3-2 0,2 1-2 0,1-2-1 15,3 0 2-15,-3-4-2 0,-1-3 0 16,-3-5 0-16,1-7-1 0,-2-1 0 15,-3-4 0-15,-3-6 1 0,0-1-1 16,-6-5-12-16,1-4-11 0,-1-2-12 16,-4-11-40-16,-2-6-100 0</inkml:trace>
  <inkml:trace contextRef="#ctx0" brushRef="#br0" timeOffset="94255.0716">13211 7706 107 0,'0'0'10'0,"0"0"145"0,0 0-63 15,0 0-64-15,0 0 4 16,0 0 7-16,0 0 0 0,-14-8-18 0,12 11-11 16,0 6-8-16,-3 8-1 0,3 3 2 15,-2 5 1-15,2 3 8 16,-2 1-3-16,0 1-3 0,-2-1-3 0,2-1 3 15,3-1 4-15,0-1-3 16,-1-5-3-16,2-5-2 0,-2 1 3 0,2-6-3 16,0-6-1-16,0-1 0 0,0-4 1 15,0 0-1-15,0-1 2 0,0-9 11 16,0-4 13-16,0-10 1 16,0-4-27-16,2-6 0 0,0-8 1 0,2 2-1 15,1-5-1-15,2 1 0 0,0 5 2 16,4 5-2-16,-3 6 0 15,1 7 1-15,-3 2 1 0,-1 5 0 16,1 2 2-16,-1 5 2 0,-1-1 0 0,-3 3 0 16,3 1 0-16,-2 1 0 0,2 1-1 0,0 2-3 15,0 0-1-15,3 0-1 0,1 1 1 16,-2 5-1-16,3 1 1 0,2 1 0 16,-3 3 1-16,3 0-1 15,-1 2 0-15,-1 1 0 0,-2 0-1 0,4 0 1 16,-5 1 1-16,5-1-2 15,-4-3 1-15,4-1-1 0,-3-2 1 0,3 0 0 16,-3-1-1-16,6-3 0 0,-1 0 0 0,4-3 0 16,0-1-26-16,2-3-52 15,-2-4-90-15,0-2-200 0</inkml:trace>
  <inkml:trace contextRef="#ctx0" brushRef="#br0" timeOffset="95234.4366">13238 7693 129 0,'0'0'65'16,"0"0"-18"-16,0 0-30 0,0 0 6 15,0 0 22-15,0 0 0 0,0-31-1 16,0 29-11-16,0 2-5 0,0-2-4 16,-1 2 4-16,0 0 0 0,-2 0-9 15,-2 7-13-15,0 7-4 0,-1 7-2 16,-3 3 2-16,0 6-1 0,4-2 1 16,-5 3-1-16,4 1-1 0,-3-4 0 15,0 0-1-15,5-2 2 0,-4-4-1 0,3-1 0 16,2-4-1-16,1-4 1 15,1-2 0-15,0-3-1 0,1-4 0 16,0-3 0-16,0-1-1 0,1 0 2 0,0-7 3 16,3-6-1-16,1-7 2 15,4-5-2-15,-4-2-2 0,1-4 0 0,4-2 0 16,-5-1 1-16,5 0 0 0,-3 1 1 16,5 5-1-16,-3 3 0 0,2 4 2 15,-4 4 0-15,-2 1 1 0,0 4-2 16,0 3 0-16,-2 0 2 0,-1 1 1 15,-1 1 3-15,0 1-3 0,2 2-1 16,-1-1-1-16,3 1 2 0,-1 1-4 16,-2-1 0-16,0 4 0 15,1-2-1-15,1 2-1 0,3 0 1 0,-2 0-1 16,1 0 1-16,2 6-1 0,-1 4 1 16,3 2 0-16,-2 4 1 0,4 2-1 15,-2 1 0-15,3 2 2 0,-4 0-2 0,4-2 1 16,1 2-1-16,-2-4 1 0,2 2 0 15,2-3-1-15,1-2 0 16,-1-1-1-16,0-3-19 0,0 3-43 0,0-3-71 16,-6-4-188-16</inkml:trace>
  <inkml:trace contextRef="#ctx0" brushRef="#br0" timeOffset="98143.0675">13216 4489 78 0,'0'0'34'0,"0"0"141"0,0 0-119 0,0 0-12 16,0 0 8-16,0 0-7 0,0 0-15 15,0 0-7-15,0-7-3 0,0 4-6 16,0 1 1-16,0 0-2 0,0 1-1 16,-1 1-4-16,1-3 0 0,-1 3 0 15,-2 0-1-15,1 0 3 0,-1 0 3 16,0 0-5-16,-1 0-2 0,0 0-3 15,-3 0-1-15,1 4-1 0,-1 1-1 16,-2 0 0-16,1 2 1 0,-2 1-1 16,2 1-1-16,4 0 1 0,-4 3 0 15,2-3 0-15,2 1-1 0,2 1 1 16,0 2 0-16,-1 2 0 0,1-1-1 16,2 1 1-16,0 2 1 0,0 4-1 15,0-4 0-15,0 1 0 0,6 2 0 16,-3-4 0-16,0 1 0 0,1 0 0 15,-1-3 0-15,3 0 0 0,-2-2 0 16,-2 1 0-16,5-2 0 0,-1-5-1 16,1 2 0-16,-1-2 0 0,5-5 1 15,-1 0 0-15,2-1 2 0,5 0-1 16,-1-6 2-16,0-1-1 0,3-2 0 0,-1-2 0 16,-1 0-2-16,-3-1 1 15,2 0-1-15,-5-2 0 0,1 0 1 0,-3-3-1 16,1 1-2-16,-7-2 2 0,2-1 0 15,0 0 0-15,-4 0 0 0,-1-2 0 16,0-1 0-16,0 0 0 0,-6 0 2 16,0 0-2-16,1 2 2 0,-5 3 0 15,3 1 3-15,-4 1 4 0,3 4 2 16,-3 1-1-16,2 2 2 16,-1 4-2-16,2 0-2 0,-2 2-3 0,0 2 0 0,3 0-4 15,-5 1-1-15,1 6 0 0,1 2 0 16,-6 4 0-16,6 1-1 15,-3 3 0-15,-1 0 0 0,6 6 1 0,-4-3-2 16,6 1 2-16,-5 3-2 0,4-2 1 16,5 2 0-16,-2-2 0 0,4-1 0 15,0 0-1-15,0-2 2 16,4-2-3-16,0 0 3 0,7-3 0 0,-3-3-2 16,6-3 0-16,-1-2 1 0,4-4 0 15,3-2-1-15,2 0 2 0,2-8 1 0,-2-2 1 16,-5-3-2-16,-1 0 0 15,-3-2-1-15,1-1 1 0,-6-2-2 0,1-4-1 16,-5 2 2-16,-3-5 0 0,-1 2 0 16,-1-2 1-16,-9-3-1 15,-1 5 0-15,-6-5 1 0,2 6 0 16,-1 1 0-16,2 6 1 0,0 5-1 16,-2 5 0-16,3 1 2 0,2 4 0 0,-3 1-1 15,5 8-1-15,-6 5 1 0,2 6-1 16,3 5-2-1,-1 4 1-15,6 4 1 0,1 2 0 0,4-1-2 0,0 3 2 16,0-2 0-16,4-2 0 0,2-3-1 16,6-1 1-16,4-4-7 15,3-6-34-15,4-4-32 0,1-10-77 0,-1-5-125 16</inkml:trace>
  <inkml:trace contextRef="#ctx0" brushRef="#br0" timeOffset="114931.4183">12973 8979 93 0,'0'0'42'0,"0"0"71"16,0 0-53-16,0 0-25 0,0 0 10 15,0 0 3-15,0 0-12 0,0 0-10 16,-23-20-5-16,19 17-1 0,1 0-2 0,-1 3 0 15,-5-1-5-15,3 1-4 16,0 2-3-16,-2 2-3 0,2 2 0 16,-4 3-1-16,1-2 0 0,-2 1-2 15,2 1 1-15,-1 0 0 0,0 2-1 16,-1 1 0-16,2 1 0 0,0 1 1 0,1-1-2 16,-1 4 2-16,0-1-1 0,1-1 0 15,-2 2 0-15,4 2 0 0,-4-2 0 16,4 4 0-16,0 0 1 0,-3 0-1 15,3 3 0-15,1-1 1 16,-2 1-1-16,2 1 1 0,2-1-1 16,2 1 1-16,1-1 0 0,0-1 0 15,0-1 1-15,4 1 1 0,2 0-2 0,3-1 2 16,-3-1-2-16,5-1 1 16,1 0 0-16,1-1 1 0,2-3 0 0,-2-2-2 15,1-3 0-15,2 2-1 16,-3-5 1-16,1 0 0 0,-1-1-1 0,-1-3 0 15,-1 2 1-15,3-5 0 0,-3 0-1 0,3-1 1 16,1 0 0-16,3-1 0 0,-6-5 0 16,3-1-1-16,0 1 1 15,-3-3-1-15,-1 2 0 0,2-5 0 16,-2 1 2-16,2 1 0 0,0-3 1 16,-3 0 1-16,1-4 0 0,-3 1 0 0,3-3 1 15,-5-3-1-15,5 3 0 16,-6-5-2-16,-1 1 0 0,-2-1 2 15,-2-2-1-15,0 1 3 0,-1-3 2 0,-3 2-3 16,1-4 2-16,-6 0-3 0,3 1-1 16,-1-1-1-16,-4 2 0 0,2 1 1 15,-4 3-1-15,3 3-1 0,-1 2 2 16,-1 0-2-16,2 2 1 0,-3 2 1 16,5 1 0-16,-5 3-2 0,8 2 0 15,-5 1 0-15,3 3 0 0,1 1 0 16,-5 2-1-16,5 2 0 0,-8 0-1 0,6 0 1 15,-4 4-1-15,-3 2 0 16,4 2 1-16,-4 4-1 0,-1-1-1 0,4 2 2 16,-2 1-2-16,-1 3-1 0,4 0-4 15,0 2 2-15,1-1 0 0,0 1-4 16,3 3-7-16,-1-3 1 0,4 5-5 16,-1-2-4-16,-1 0-17 15,5 2-43-15,-4-4-33 0,5 0-129 16</inkml:trace>
  <inkml:trace contextRef="#ctx0" brushRef="#br0" timeOffset="116094.2438">12988 7236 72 0,'0'0'35'0,"0"0"56"16,0 0-32-16,0 0-32 16,0 0-3-16,-14-26 9 0,10 22 0 0,-1-1-3 15,2 5-2-15,-5-3-5 16,0 3-8-16,2 0-2 0,-5 0-1 0,4 5-2 15,-8 0-4-15,4 4-4 0,-1 2 0 16,-4 0-1-16,4 4 1 0,-1-2-1 16,-2 7 0-16,1-1-1 0,4 3 0 15,-3 3 0-15,4 0 2 0,-2 4-2 16,2 1 0-16,-2-1 0 0,5 1 0 16,-3-1 0-16,7 1 0 0,-1 0 1 15,3 0-1-15,0-1 0 0,2 0-1 16,5-1-1-16,3-2 2 15,3-1 0-15,-2-5 0 0,4 1-1 0,2-1 1 16,-1-4 0-16,2-3 3 0,2-3-2 16,-3-5 4-16,5 0 0 0,-5-4 2 15,5-1-3-15,-1 0 0 0,-2-4 2 16,1-3-1-16,-6-1 0 0,3-5 2 16,-1 1 2-16,0-2-1 0,0-2-2 15,-6-4-2-15,2 1-1 0,-2-2 2 0,-1-2 1 16,-4-2 3-1,0-3 2-15,1 0-2 0,-3-6 0 0,-2 0 1 0,-1-5-3 16,0-3-4-16,-4-1-1 0,-4-3-2 16,0 3 0-16,-4 1 1 15,0 2 0-15,-3 3 0 0,-3 2 1 16,0 5-2-16,1 6 2 0,-2 5 2 0,5 7 1 16,-2 3 0-16,-1 4-2 0,-2 5-1 15,0 0-2-15,1 10-2 0,-2 5 1 16,1 7 1-16,-1 7-2 0,0 8-23 15,2 9-25-15,-1 1-46 0,0-4-109 16</inkml:trace>
  <inkml:trace contextRef="#ctx0" brushRef="#br0" timeOffset="139132.1488">13136 4122 135 0,'0'0'0'0,"0"0"53"16,0 0-43-16,0 0-2 0,0 0-3 15,0 0-5-15,0 0-10 0,0 0-42 16,-14 7-38-16</inkml:trace>
  <inkml:trace contextRef="#ctx0" brushRef="#br0" timeOffset="140338.6749">11363 6342 104 0,'0'0'0'0,"0"0"39"16,0 0-32-16,0 0 109 0,0 0-81 15,0 0-2-15,-32-55 1 0,30 47 12 16,0 1-15-16,2-2-10 0,0 2-4 16,0 1 0-16,0 2-2 0,0-1-1 15,0 4 2-15,0-2 1 0,0 2 1 16,0-1-2-16,0 1 5 0,0 1-1 16,0 0 0-16,0 0-2 0,0 0-9 15,0 0-4-15,0 0-4 0,3 3-1 16,-2 2 0-16,3 2 3 0,-1-1-1 0,1 1 0 15,-1-1-2-15,0 1 1 0,3 2-1 16,-1 2 1-16,-1 0 0 0,-2 0-1 16,1 2 2-16,-1 1 0 0,1-2 0 15,-2 2 0-15,1 0 2 0,0-2-2 16,-1-1 0-16,1-1 1 0,1 0-1 16,-3-2 3-16,2 2-2 0,0-3 4 15,1-2-1-15,-1-3 1 16,2 0 0-16,1-2 2 0,1 0 3 0,5-8 7 15,2-9 6-15,6-6 2 16,8-11-6-16,1-6-7 0,6-8-2 0,3-4 2 16,-1-6 1-16,2 1-2 0,-5-1 1 15,-3 8-2-15,-6 4-2 0,-5 7-3 16,-2 6-1-16,-3 2 0 0,-3 5 1 16,0 6-4-16,-6 2-2 0,2 7 1 15,-2 5-2-15,-5 4 0 0,1 2-1 16,0 0-2-16,3 7-10 0,1 5-23 0,2 9-12 15,-7 4-45-15,0-3-77 16,-6-1-179-16</inkml:trace>
  <inkml:trace contextRef="#ctx0" brushRef="#br0" timeOffset="143112.4302">13162 4001 245 0,'0'0'223'0,"0"0"-171"15,0 0-26-15,0 0-10 0,0 0 2 16,0 0-3-16,0 0-9 15,0 0 1-15,21 48 3 0,-15-27 3 16,3 3 3-16,-4-2 3 0,3 1-5 0,0-2-1 16,-1-1-3-16,4-2-2 0,-3-3-2 15,5-4 3-15,-4-3-1 0,1-3 3 16,6-4 0-16,0-1-1 0,5-9 2 16,6-8 4-16,9-14 8 15,4-8-1-15,9-9-6 0,3-9-6 0,4-6-8 16,0-1-3-16,0 1-1 0,-3 8 1 15,-3 8-3-15,-4 8-7 0,-1 5-42 16,-5 10-28-16,-10 7-46 0,-9 3-153 0</inkml:trace>
  <inkml:trace contextRef="#ctx0" brushRef="#br0" timeOffset="144617.7689">15085 5322 138 0,'0'0'28'0,"0"0"68"0,0 0-27 16,0 0-2-16,0 0 3 0,0 0-19 15,-45-35 4-15,42 34-14 0,0 0-7 16,3 1 0-16,-2 0-3 0,2 0-8 16,0 0-13-16,1 9-10 0,5 8 1 15,5 1-1-15,0 7 4 0,2-4 3 16,-2-3-3-16,2-2-2 16,2-4 2-16,0 0-2 0,1-7-1 0,5-5 1 15,1-4 0-15,5-17 3 16,8-9-1-16,5-15 3 0,8-17-3 15,7-8-1-15,2-12-3 0,3-7 0 0,-1-8 0 16,-2-8-42-16,3-4-30 0,-2 1-62 0,-4 25-133 16</inkml:trace>
  <inkml:trace contextRef="#ctx0" brushRef="#br0" timeOffset="146799.7349">16162 4763 248 0,'0'0'132'0,"0"0"-65"0,0 0-21 15,0 0 14-15,0 0-14 16,-33-13-17-16,31 23-17 0,-2 2-7 0,2 4-3 16,-3 3 3-16,5-2 7 15,0-4 2-15,0-1-3 0,2-1-2 16,3-2-2-16,1-2 0 0,3-3-3 15,2-4 2-15,5-1-1 0,3-12 10 0,8-13 16 16,7-10 0-16,6-8-7 0,3-9-11 16,0-5-4-16,0-1-5 0,-8-4 0 15,2-5-3-15,-6 6 0 16,-4 5-1-16,0 10-10 0,-6 11-19 0,-3 5-20 16,2 5-27-16,-4-3-51 0,1 7-137 0</inkml:trace>
  <inkml:trace contextRef="#ctx0" brushRef="#br0" timeOffset="147461.1453">16957 4084 262 0,'0'0'58'0,"0"0"-15"0,0 0 28 16,0 0-10-16,0 0-5 0,0 0-27 15,0 0-3-15,-21-13-14 0,21 19-6 16,3-1-3-16,5 5-1 0,2 1 11 15,-1 1 5-15,-1 0-4 16,1 2-5-16,-2-2-1 0,-1 0-2 0,3-2-2 16,-3-1 0-16,-1-4-1 15,3-1 0-15,-3-4-1 0,2 0 0 0,6-9 4 16,4-6 0-16,2-6 5 16,7-8 0-16,6-8-6 0,5-10 0 0,2-8-5 15,5-6 0-15,-2-7 0 16,2-9 0-16,0 7-2 0,-4 7-29 0,-2 16-5 15,-6 10-8-15,-4 12-21 0,-5 4-49 16,-3 4-93-16</inkml:trace>
  <inkml:trace contextRef="#ctx0" brushRef="#br0" timeOffset="168765.7166">10636 6044 5 0,'0'0'235'16,"0"0"-65"-16,0 0-118 0,0 0-41 15,0 0 4-15,0 0 19 0,0 0 3 16,0 0-15-16,33 61-9 0,-22-49-4 16,0 1 3-16,2-4 0 0,0-1-2 0,2-2-2 15,-2-2 3-15,4-4 1 16,0-2 4-16,5-10 4 0,6-9 6 0,5-11-4 15,6-6-4-15,7-10-8 16,1-9 0-16,6-2-3 0,-2-1-5 0,-1 5 1 16,-2 6-2-16,-7 7-1 15,-5 11-7-15,-11 7-40 0,-11 3-24 0,-11 0-105 16,-3 1-267-16</inkml:trace>
  <inkml:trace contextRef="#ctx0" brushRef="#br0" timeOffset="169377.9691">9105 4131 192 0,'0'0'46'0,"0"62"62"0,3-45-104 0,2-3 4 16,0-3 10-16,2-5 14 0,4-1 0 16,2-4-2-16,3-1-5 0,7-11 4 15,4-9 1-15,5-12 2 0,10-10-6 16,5-8-2-16,9-7-5 0,2-5-1 15,0-1-5-15,-2 0-3 16,-10 10-6-16,-10 11-4 0,-9 10 0 16,-12 12-13-16,-9 11-24 0,-6 8-21 0,-4 1-78 15,-4 5-127-15</inkml:trace>
  <inkml:trace contextRef="#ctx0" brushRef="#br0" timeOffset="169941.7089">7027 5307 219 0,'0'0'124'0,"0"0"-62"0,0 0-43 16,0 0 3-16,0 0 9 0,0 0-1 16,0 0 3-16,60 41 1 0,-46-43-10 15,-1-6-3-15,4-6-1 0,5-7 5 16,6-6-4-16,2-11-7 0,6-5-7 16,5-4-5-16,-2-5-1 0,1 4-1 0,-4 0-1 15,0 2-14-15,-3 6-42 16,-10 5-51-16,-8 8-105 0</inkml:trace>
  <inkml:trace contextRef="#ctx0" brushRef="#br0" timeOffset="170468.0474">6170 4634 30 0,'0'0'236'16,"0"0"-26"-16,0 0-179 0,0 0-14 15,0 0-1-15,0 0 12 16,0 0-4-16,0 0-12 0,19-13-3 16,-3 9 13-16,-3 0 10 0,4-4-14 0,4-3-4 15,0-4 1-15,5-5-2 16,-2-4-3-16,9-7-2 0,-5-3-3 0,6-3-3 16,0-3-1-16,-5 0-1 0,6 3 0 15,-7-1-1-15,2 5-9 16,-2 0-18-16,-1 5-11 0,-4 6-23 0,-6 2-50 15,-8 5-74-15</inkml:trace>
  <inkml:trace contextRef="#ctx0" brushRef="#br0" timeOffset="170949.0476">5138 4175 125 0,'0'0'337'0,"0"0"-294"15,0 0-38-15,0 0 2 16,0 0 18-16,0 0 24 0,0 0-21 0,0 0-9 16,42-22-3-16,-33 18 3 15,-1 0-2-15,6-4-2 0,2-4-1 0,4-5-4 16,6-7-4-16,8-7-2 0,8-11-3 16,14-13-1-16,9-7 0 0,9-12-3 15,10-7-31-15,8-11-40 16,2-8-65-16,-15 9-158 0</inkml:trace>
  <inkml:trace contextRef="#ctx0" brushRef="#br0" timeOffset="211312.4333">13205 10279 62 0,'0'0'8'0,"0"0"-3"0,0 0 2 16,0 0 25-16,0 0 20 16,0 0-20-16,0 0-12 0,-5-27 8 15,4 22 7-15,1 3-8 0,0-3 6 0,-1 0 0 16,1 2-1-16,-1-3 4 0,-1 3-2 15,0-2-10-15,1-1-5 16,-3 1 4-16,0-2-3 0,3 3-4 0,-2 0-3 16,3 2 0-16,-3 2-3 0,-4-1-1 15,1 1 3-15,0 3-4 0,-5 5-4 16,2 4-4-16,-3 2 0 0,4 5 0 16,0-2-1-16,3 4 1 0,1 1 0 15,4-1 1-15,0 2-1 0,2-3 1 16,6 1 1-16,1-6-1 0,2 0 0 15,1-2 1-15,4-4 0 0,2-2 2 0,0-7-1 16,3 0 1-16,1 0 0 0,-2-9 0 16,-1-2 0-1,0 0-2-15,-8-4 1 0,-2-3-1 0,0-1-2 16,-1-3 1-16,-5 1 0 0,-3-2 0 16,0 1-1-16,-4-2 1 0,-8-1 0 15,-1-2-1-15,-2 4 2 0,-2 3-2 0,-5 0 0 16,2 10 0-16,1 3 0 0,-1 4-2 15,3 3 4-15,-1 3-4 0,1 8 1 16,2 2 1-16,3 10-1 0,-2-1 1 16,5 6-2-16,0 2 2 0,4 1 0 15,-1 1 0-15,6 1-1 16,0-3 1-16,3 0 0 0,1-6 0 0,5 0 0 16,2-6 0-16,-1-3 0 0,3-4 0 15,3-5 0-15,4-5 0 0,-1-1 3 16,2-10-1-16,0-6 1 0,-1-3 3 15,1-2 0-15,-5-5 1 0,-5 1-3 0,-2-1 2 16,-9-2-3-16,0 1-2 16,-7 0 0-16,-6-4 1 0,-4 2-2 0,-5-1 0 15,0 6 0-15,-1 3-1 0,1 9-2 16,5 7 0-16,0 5 2 16,1 5-1-16,0 7 0 0,2 6 0 0,3 6 1 15,2 0 0-15,3 4 1 16,4 0-1-16,2 1 0 0,0 1 1 15,4-6 0-15,8 0 0 0,-3-3-1 0,5-4 1 16,3-5 0-16,-2-3 0 0,2-3 0 16,5-6 1-16,-5-2 0 0,3-9 0 15,-3-3 1-15,-2-3 0 0,-1-6 0 16,-8 2-2-16,-1-1 1 0,-5-1-1 16,0 2-2-16,-3 1-13 0,-4-1-20 15,-7 4-21-15,3 3-47 16,-3 5-62-16,1 6-139 0</inkml:trace>
  <inkml:trace contextRef="#ctx0" brushRef="#br0" timeOffset="212171.3391">13258 10302 110 0,'0'0'70'0,"0"0"47"15,0 0-71-15,0 0-9 0,0-3 3 16,0 3 6-16,0 0-12 0,0 0-10 15,0 0 2-15,0 0-14 0,0 0-4 16,0-1-4-16,0 1-2 0,0 0-2 16,0 0 1-16,0 0-1 0,0 0 0 15,0 0-1-15,0 0 1 0,0 0 0 16,0 2-1-16,0-2 1 0,2 4 0 16,-1-4 0-16,2 2-2 0,-1-1-33 0,-1-1-31 15,-1 0-62-15,0-1-109 16</inkml:trace>
  <inkml:trace contextRef="#ctx0" brushRef="#br0" timeOffset="214158.6971">9085 10306 1 0,'0'0'9'0,"0"0"4"16,0 0 12-16,0 0-1 0,0 0-24 16,19-21 2-16,-16 15-2 15,2 0 19-15,-4-1 24 0,0-3-37 16,0 2-4-16,-1-1 5 0,1 0 0 0,1-2 1 16,-1 1 1-16,0 1 2 0,2-1-7 15,-1 1 7-15,-1 1 6 0,-1-1-6 16,1 2 1-16,-1-2 1 0,0 3 7 15,0-2 0-15,0 1 2 0,-1 1 3 16,-1-2 1-16,-3 4 4 0,1 0 4 16,-1 0 4-16,-1 1-9 0,-1-1-5 15,-3 2 4-15,2-1-9 0,-5 3-8 16,5 0-5-16,-6 0-1 0,6 5-1 16,-4 1-1-16,3 3-3 0,-2 3 0 15,1 1 1-15,2 8 0 0,-1 0-1 16,-1 4 1-16,4 3 4 0,0-1-2 15,0 4-1-15,5-5 1 0,1 5 1 16,0-4-1-16,1-2 1 0,8 1-1 16,-3-5 1-16,1-3-1 0,4-2-1 15,-4-4 1-15,6-2-1 0,-1-3 2 0,0-5-2 16,3-2 2-16,3 0 4 0,-1-7 1 16,0-6 0-16,2-4 1 0,-5-2-1 15,2-5 2-15,0-1-5 16,-8-2-1-16,1-1-2 0,-5-3-1 15,-3 1 0-15,-1-3-2 0,-4 2 2 0,-6 0-1 0,1 5-1 16,-4 2 1-16,1 6 0 16,-1 3-1-16,2 6-1 0,0 1 1 15,-1 5 0-15,2 3 0 0,-1 0 0 16,2 2-1-16,-5 7 0 0,2 4 0 16,1 5 0-16,-3 3 1 0,3 4 0 15,0 0 0-15,0 4 0 0,5-2 0 16,1 0 0-16,1 1 0 0,3-3 0 15,1-2 0-15,3-3 0 0,3-4 0 16,6-2 0-16,-1-3 0 0,5-5 0 16,2-4 0-16,2-2 1 0,4-3 2 0,2-8-1 15,2-5 0-15,-3-5 0 0,4-2 1 16,-6 0 1-16,-5-1-1 16,-3 2 0-16,-6-1 1 0,-4-2-3 0,-3 1 0 15,-2-1 0-15,-9 4 2 0,-4-4-3 16,-7 5 0-16,-2 1 0 0,-2-1 0 15,-3 10 0-15,1 2-5 0,2 6 0 0,1 4 0 16,-1 10 1-16,5 9-2 16,-1 6 2-16,2 6 1 0,2 9 0 0,-2 6-1 15,4 11-6-15,-1 4-21 16,2 8-25-16,-4 1-62 0,-1-11-116 16</inkml:trace>
  <inkml:trace contextRef="#ctx0" brushRef="#br0" timeOffset="215947.2194">7034 10159 103 0,'0'0'11'16,"0"0"148"-16,0 0-131 0,-15-43 5 15,10 36 6-15,0 3 4 16,0-1 0-16,-2 3-11 0,0 0-8 0,3 2-6 16,-3 0 2-16,-1 2-4 0,2 3-8 15,-1 8-3-15,0 4-1 0,2 7-1 16,0 3 0-16,1 7 1 16,4 0 3-16,0 4 0 0,3-2 0 0,5-3-4 15,2-2 1-15,2-5-1 0,5-4-3 16,-1-2 1-16,2-5 2 0,2-4-2 15,1-2 0-15,-1-8 0 16,-1-1-1-16,0-3 2 0,-3-10-1 16,2-2 1-16,-4-6 1 0,1-5 1 0,-7-2-2 15,1-5 1-15,-6 4-1 0,-3-4 3 16,-1-2 2-16,-11 5-1 0,-3-5-1 16,-2 4 0-16,-9 1-2 0,2 5-2 15,0 5 1-15,-3 6-2 0,2 10-2 0,2 3 2 16,4 3 0-16,-1 12 0 15,1 3-1-15,4 4 1 0,3 3 0 0,1 5 0 16,7-2-1-16,0 5 0 0,4 0 1 16,0-3 0-16,4 2-1 0,2-5 1 15,8-3 0-15,-2-3 0 0,4-6-2 16,1-5 2-16,2-4-1 16,4-3 1-16,3-2 1 0,0-7-1 0,1-6 2 15,-1-2-1-15,-2-6 0 0,-4 0 0 16,-2-1 1-16,-7-4-1 0,-3 4 0 0,-6-2-1 15,-2 1 1-15,-7-1 1 0,-5-1 0 16,-6 2 0-16,-3 1 0 16,-2 3-1-16,-5 4-1 0,3 10 0 15,3 5 0-15,3 10-5 0,2 11 1 16,1 12 2-16,4 7-4 0,-2 9-15 0,10 9-6 16,4-1-26-16,0 2-58 15,4-9-93-15</inkml:trace>
  <inkml:trace contextRef="#ctx0" brushRef="#br0" timeOffset="217917.216">15342 10135 165 0,'0'0'35'15,"0"0"68"-15,0 0-72 0,0 0-1 16,0 0 14-16,0 0-2 0,-38-55-6 15,27 53-11-15,4 2-5 0,-7 0 0 0,4 5-10 16,-4 3-7-16,0 6 2 16,3 3-1-16,-1 1 1 0,1 6 2 0,3 0-1 15,3 2-1-15,1 0-2 16,-1 0 1-16,5 1 1 0,0-4-3 16,5 2 0-16,1-3-1 0,0-1 1 0,8-3-2 15,-6-4 0-15,8 0 2 16,0-4-1-16,1-3 0 0,3-2 1 0,-2-5 0 15,3 0 2-15,-3-3-2 0,1-3 1 16,-1-4 2-16,-4-1-4 0,1 1 1 16,-2-2 0-16,-4-3-1 0,-1 0 1 15,-1-3-2-15,-3 2 1 0,3-5 0 16,-6 1 0-16,-1-2-1 16,-4-4 1-16,-3 2 0 0,-8-6 0 15,3 3-1-15,-6 0 1 0,-2 1 0 0,2 4-1 16,-3 5 0-16,4 5 0 0,2 6 0 15,2 2 0-15,4 4 1 0,2 0 0 16,-2 0-1-16,6 7 0 0,-1-1-1 16,3 2-1-16,0 1 2 0,1 1-1 15,0 3 0-15,0 0 1 0,0 3 0 0,0 2 0 16,0 2 0-16,-2 2 0 16,-4 3 0-16,4 1 0 0,-3 2 0 15,3-2 0-15,-2 1 0 16,-1-3 0-16,4-1 0 0,0-2 0 0,1-4 0 15,0-6 0-15,2 0-1 0,5-4 0 16,-2-2-1-16,0-3-2 0,1-2 0 0,0 0 2 16,0-7 1-16,2-6 1 0,-1-3 1 15,-2-5 1-15,-3-3-1 0,3-1-1 16,-4-4 1-16,-1 0 1 0,0-3 0 16,-7 0 1-16,2-1-2 0,-2 2 2 15,-2 7-1-15,3 5-1 0,0 8 3 16,1 6 2-16,2 3 0 0,0 2-1 15,-3 11-3-15,-5 8-2 0,1 5 0 16,-3 9-1-16,1 4 1 0,3-3 0 16,1 5 0-16,3-2 0 15,1 1 0-15,4 0 0 0,0-4 0 0,1-3-1 0,9-3-2 16,1-10-19-16,6-4 0 0,3-7-4 16,5-6-9-16,6-2-10 15,-1-12-38-15,1-2-97 0</inkml:trace>
  <inkml:trace contextRef="#ctx0" brushRef="#br0" timeOffset="246606.9305">17058 7494 20 0,'0'0'0'0,"0"0"-7"0,0 0-1 16,0 0 3-16,0 0 5 0</inkml:trace>
  <inkml:trace contextRef="#ctx0" brushRef="#br0" timeOffset="246721.0312">17058 7494 5 0,'59'58'15'0,"-55"-43"2"16,-1 0-3-16,-3 1-12 0,3 1 0 0,-2 1-2 15,1-2 1-15,1 0-1 16,2-2-7-16,0 0-42 0</inkml:trace>
  <inkml:trace contextRef="#ctx0" brushRef="#br0" timeOffset="248399.5185">17028 7563 49 0,'0'0'7'15,"0"0"40"-15,0 0 30 16,0 0-28-16,0 0-14 0,0 0 1 16,0 0-1-16,0 0 0 0,0 0-8 0,17-40-3 15,-16 39-8-15,-1-1-3 0,0 2-1 16,0 0 4-16,0-1-3 0,0 1-1 15,0 0-3-15,0 0-1 0,0 1 1 16,1 3 7-16,1 0 4 0,-1 2-3 16,1-1-5-16,1 2-2 15,2-1 1-15,-3 2-3 0,0 0 1 0,0 3 0 16,-2 1 2-16,1 0 3 0,1 0-3 16,0 2-2-16,-1-1-1 15,-1 2 1-15,1-4 0 0,-1 5-1 16,0-2-1-16,0 0 0 0,0 4 0 0,1-1-1 15,-1 1 1-15,0-2-2 0,0 3 1 16,0-3-1-16,0 1 2 0,0-2-2 0,0-1-1 16,1 2-1-16,2-1 0 0,-1 2-2 15,1-1-1-15,-2 1 2 16,0 1 0-16,0-2 1 0,1 1 1 16,-1-2 0-16,-1 2-1 0,0-4-1 0,0 4 0 15,0 3 2 1,0-4-1-16,0 2-2 0,0-1 1 0,-1-1-1 15,-1 1 2-15,1-3-2 0,1 3 1 0,0-2 0 16,0-2 1-16,0 2 0 0,0-1 1 16,0 0 1-16,0-2 2 15,0 0-2-15,3 1 3 0,-2-3 0 16,0 2-2-16,0-2-1 0,1 1-1 0,-1 2-1 16,0-6 0-16,3 4 0 15,-3 1-1-15,0-2 0 0,0 4 0 0,-1-4-1 16,0 3 0-16,0 1 1 0,0 0-1 15,0 1 0-15,0-1 1 0,0-1-1 16,0 0 1-16,0 0-2 0,0 0 1 16,0 0 0-16,0-1 0 0,0 3-1 0,0-3 0 15,0 2 1-15,0-1-1 0,0 2 0 16,0-2 2-16,0 0-2 0,1 0 0 16,-1 3 0-16,2 0 0 0,-2 0 0 15,0-2 0-15,0 4 0 16,1-3 0-16,1 1 0 0,0-1 0 0,1-1 0 15,-2-1 0-15,2-1 0 16,-1 1 0-16,-2 0 0 0,2 0 0 0,-2-1 0 16,0 1 0-16,0 0 0 0,0-1 0 15,0 0 1-15,-2-3-1 0,0 2 0 16,-1 2 0-16,2-3 0 0,0 2 1 16,0-1-2-16,-3 1 2 0,3 1-1 15,0-3 0-15,-2 0 0 0,1-1 0 0,1 0 0 16,-1-1 0-16,-1 2 1 0,3 1-1 15,0-2 0-15,-1-1-1 16,1 2 1-16,-2-2 1 0,2 5-1 0,-1-6-1 16,0 2 1-16,1-2 1 15,-3 0-1-15,3 4 0 0,-1-6 0 16,1 6 0-16,0-2 0 0,-1 0 0 0,0 2 0 16,1-2 0-16,-1 0 0 0,1 0 0 15,-3-1 0-15,2 1 0 16,-3 1 0-16,3-1 0 0,-1 5 0 15,-2-6 0-15,3 4 1 0,-2-2-1 0,1 0 0 0,-1 4 0 16,0-4 0-16,3 2 0 16,-4-1 0-16,3 0 0 0,0 2 0 15,-1-4 0-15,2 1 0 0,-1 0 0 16,1 0 0-16,-1 0 0 0,-2 1 0 16,3 2 1-16,-2-2-1 0,1 0 0 15,-2-1 0-15,2 1 0 0,1 1 0 16,-1-2 0-16,0 0 0 0,-1-1 0 0,1 3 0 15,0-2 0-15,0 0 1 16,0 0-1-16,1 0 0 0,-2 0 0 0,2 0 0 16,0-1 0-16,0-1 0 15,0 0 0-15,0 0 0 0,0 0 1 16,0 0-1-16,0 2 0 0,0-2 0 0,0 0 0 16,0-1 0-16,0 0 0 0,0 0 0 15,-1 0 0-15,0 2 1 0,1-3-1 16,0 0 0-16,0 2 0 0,0 1 0 15,0 0 0-15,-1-2 1 0,1 2-1 16,0-2 0-16,0 0 1 16,-2-1 0-16,2-1 0 0,0 0-1 0,0 0 1 15,0 0-1-15,0 2 0 0,0 1 1 0,0-3-1 16,0 3 0-16,0-2 0 0,3 1 0 16,-2 0 1-16,-1-3-1 15,1 3-1-15,-1-2 1 0,0 3 1 16,2-2-1-16,-2-1 0 0,0 3 0 0,0-2 0 15,0 0 0-15,0-1 0 0,0 1 0 16,0 1 1-16,0-3-1 0,0 4 0 16,0-2 0-16,0-1 0 0,0 2 0 15,0-3 0-15,0 3 0 0,-2 1 0 16,0-3 0-16,2 4 0 16,-1-2 0-16,1-2 0 0,0 3 0 0,-2-4 0 15,2 5 0-15,-1-3 0 0,1 2 0 16,-2 2 0-16,1-4 0 0,1 2 0 0,0-2 0 15,0-3 0-15,-2 2 0 16,2-2 0-16,0-1 0 16,0-2 0-16,0 0 0 0,0 0 0 0,0 0 0 15,0 0-4-15,0 0-6 0,0-7-6 16,2-3-11-16,1-1-20 0,-2-3-32 16,-1 1-25-16,0-3-110 0</inkml:trace>
  <inkml:trace contextRef="#ctx0" brushRef="#br0" timeOffset="249445.7595">16873 9861 62 0,'0'0'4'0,"0"0"-4"16,0 0 15-16,-4-19 21 0,3 15 86 15,1 1-69-15,0 0-17 16,0 1 6-16,0-2 2 0,0 4 13 0,2-2-10 16,0 1-2-16,2 1-12 15,0 0-7-15,1 0-7 0,0 3-6 0,-2 2 1 16,2 3-2-16,3 1-2 0,-2 5-2 15,0 4-1-15,0 0 1 0,0 5-2 16,-1 2-2-16,1 0 0 0,0 3-1 16,-2-5-2-16,2 5 1 0,1-5-1 15,-2 0-1-15,1-1 1 0,0-5 0 16,2 3-1-16,-1-6 0 0,0-1 1 0,-1 1-1 16,1-3 0-16,1-2 0 15,-4-2 0-15,2-5 1 0,-1-1-1 0,-2-1 0 16,2 0 2-16,0-3 0 0,5-6 3 15,-3-3 1-15,-1-2-3 0,5-1 0 16,-3-3-3-16,3-3 1 16,-3-1-1-16,2-1 0 0,-1 1 1 0,-3-1-1 15,1-1 1-15,-2 3-1 16,-1 1 0-16,2 3 0 0,-5 0 0 0,1 1 1 16,1 0-1-16,-2 1 0 0,3 2 0 15,-3 0 1-15,3 0-1 0,-3 1 1 16,-1 4-1-16,1 1 0 0,-1 3 2 15,0 0 0-15,0 2 2 0,-2 1-1 0,-3 1 0 16,-1 0-2-16,-1 1-1 16,-6 3-1-16,1 5-2 0,-4-2-5 15,-4 3-1-15,2 1-4 0,-5 1 0 0,2 1-6 16,3-3 1-16,1-1 3 0,1 2 2 16,0-4 3-16,4-2 4 0,1-2 2 15,1-3 4-15,4 0 1 0,0 0-1 16,1-2 3-16,2 0 6 0,2-4 9 15,1 4 1-15,0-1 3 0,0-1-2 16,4-1-3-16,2 0-7 16,3 0-3-16,4-2 1 0,4 3 3 15,4-2 3-15,2-2-4 0,5 0-2 0,5-3-1 16,0 2-2-16,-1 0-2 0,0-2-3 16,-1 2 0-16,-3-3-13 0,4 0-24 0,-5 2-12 15,-1-4-22-15,-7 2-38 16,-7 0-104-16</inkml:trace>
  <inkml:trace contextRef="#ctx0" brushRef="#br0" timeOffset="251470.2643">5291 7929 59 0,'0'0'4'15,"0"0"-3"-15,0 0 3 0,0 0 44 0,0 0 49 16,2-13-68-16,-2 11 4 0,0 1-10 0,0 0 3 16,0 1 6-16,0-1-4 15,0 0-6-15,0 1 1 0,-2 0 0 16,2 0-2-16,0 0-8 0,0 0-4 15,0 0-6-15,-1 0 2 0,1 0-1 16,0 0 1-16,-1 0 1 0,1 4-2 16,-1 2 0-16,1 3-1 0,-2 0 5 0,2 2-2 15,-1 3-1-15,0-2-2 0,1 4-2 16,0-1 2-16,0 4-1 16,0 0-2-16,0 0 1 0,0 4 0 15,0-4 1-15,2 2-2 0,-2 1 1 16,3-3 1-16,-2 3-1 0,2-3-1 15,-2-1 2-15,1 3 0 0,-1-2-1 16,2 2-1-16,-3 1 0 0,4-3 1 0,-2-1 0 16,-2 2-1-16,2-3 0 15,0-1 2-15,-1 1-2 0,1-3 1 0,1 2-1 16,0-1 2-16,1 1-2 0,-1-1 1 16,-1-1-1-16,-1 0 1 0,3-2-1 0,-3 0 0 15,3 0 0-15,-1-2 1 16,-1 3-1-16,-1 0 1 0,-1 0 0 15,1 1-1-15,-1 2 0 0,0-1 1 16,0 1-1-16,0-1 2 0,0 0-1 16,0-1-1-16,0 1 1 0,0-1 2 15,0 2-3-15,0-2 1 0,0 2 2 0,0-1 0 16,0 1 0-16,-1-2-1 0,1 2 5 16,0 1-2-16,0-1-2 15,1 1 2-15,-1 0 8 0,3 0-1 0,-2-3-6 16,2 4-2-16,0-2 0 0,-1 1 0 15,2 1-4-15,-2 0 1 16,0-1 1-16,0-2-1 0,-1 5 0 16,0-2 0-16,-1-2 0 0,0 3 1 0,2 0-2 15,-2-4 2-15,2 5-1 0,-2-4 0 16,1 0 0-16,1 0 2 0,-2 0 0 16,1-1-1-16,-1 0-1 0,0 1 0 15,-1-2 1-15,-2 0 0 0,2 1-2 0,-2-3 0 16,2 3 1-16,1-2-1 15,-1 0 1-15,1 0-1 16,0 1 1-16,0-2-1 0,0-2 0 0,0-1 0 16,0 1 1-16,-1 1 0 0,1 2-1 0,-1-2 1 15,-1 3 0-15,1-1 1 16,-4 2-1-16,3-2 0 0,-2 0 3 16,2-1-4-16,1 2 0 0,-2-1 2 15,3-1-1-15,-1 1 0 0,0 2-1 0,-1-2 0 16,0 1 1-16,2-1 0 0,-1 3-1 15,0-3 0-15,-1-1 0 0,0 2 0 16,2-1 0-16,0 0 2 0,0 0-2 16,0 0 0-16,0 0 1 15,0 1-1-15,0-2 1 0,0 1-1 0,0-2 0 16,0 1 0-16,0-2 2 0,0-1-2 0,0 0 1 16,0 1 4-16,0-3-1 15,0 0-2-15,0 1 0 0,0 0-1 16,0-2 1-16,0 1-2 0,0-1 1 15,0-1 2-15,0-2-1 0,-1 0-2 0,-1 3 3 16,2-1 1-16,-1 0 0 0,1 2 1 16,-2-2-1-16,2 0 0 0,0-1 0 15,-1-1-2-15,1 1-1 0,-2-2 1 16,1 1-2-16,1 1 1 0,-1-2-1 16,1 3 0-16,-3-1 0 0,3 0 0 15,0 3 1-15,0-4-2 16,0 2 1-16,-1-1 0 0,1 1 1 0,0-1-1 15,0-1 0-15,0 0 0 0,-2-1 0 16,2 0 1-16,0 0-1 0,0-2-1 16,0 1 1-16,0 0 1 0,0-1-1 15,0 2 0-15,0-2-1 0,0 0-1 16,-1 0-3-16,1 0-2 0,0 0-2 0,0 0 1 16,0 0-3-16,0 0-1 0,0 0 4 15,0 0-4-15,0 0-2 16,0 0-4-16,0-2-5 0,0-1 1 0,0-5-17 15,0 1-21-15,0-2-15 0,-2-1-15 16,0-2-28-16,-1 2-38 0</inkml:trace>
  <inkml:trace contextRef="#ctx0" brushRef="#br0" timeOffset="252088.1867">5221 9901 188 0,'0'0'109'0,"0"0"-64"16,0 0 5-16,0 0 4 0,0 0-18 0,-8 22-16 16,8-15-9-16,0 1-1 0,1 3 2 15,1-4 3-15,1 6-6 16,2 2-1-16,-1-2 1 0,0 4-2 16,-1-4 2-16,3 4 1 0,2-2 1 0,-1 0-7 15,3 0-1-15,-5 1 4 0,3-2-3 16,-1 0-1-16,0-3-1 0,0 2-1 15,-1-4 1-15,-1 0-1 0,0 0 1 16,1-4-1-16,-2 0 1 16,-2-2 0-16,-1-1 1 0,0-1 1 15,1-1 2-15,-1 0-3 0,-1 0 6 0,2 0 0 16,0-1 0-16,-1-4 0 0,4 2 0 16,-4-4-2-16,0 0-5 0,2-1-1 15,0-2 1-15,2-4-2 0,1 2 0 0,0-2 1 16,0 0-1-16,3-2 0 0,-1 5 0 15,3-5 0-15,-2 3 0 16,2-2-1-16,-5 2 0 0,1 1-3 16,0 0 2-16,-5 2-1 0,0 1-2 0,-2 4-2 15,0 1 4-15,0 0 2 16,0 1 0-16,-3 1-4 0,-1 0-3 16,-4-1-9-16,0 1-5 0,-3 1-2 0,1-2-7 15,-4 3-5-15,0-4 2 0,-2 1-7 16,1-1-15-16,-2-1-3 0,1 2 16 15,1 2 17-15,4 0 13 0,1 1 13 16,3 0 1-16,0 0 8 0,1 0 15 16,-1 0 9-16,6 1 0 0,-4-1 3 15,5 0-1-15,0 0-3 0,-1 0-9 16,1 1-7-16,0 0-1 0,6 1-9 16,0 0 1-16,3-1 15 0,2 1 0 15,2-1-4-15,-1-1-4 0,3 0 1 16,2 0-6-16,3-1-4 0,-1-4-3 15,4-5-2-15,1-1-4 0,-2-7-56 0,0-1-135 16</inkml:trace>
  <inkml:trace contextRef="#ctx0" brushRef="#br0" timeOffset="263283.3537">6147 7728 54 0,'0'0'50'0,"0"0"-10"0,0 0 75 16,0 0-75-16,0 0-11 0,0 0 7 15,0 0 3-15,0 0-6 0,0-5-12 16,0 5-8-16,0 0-1 0,0 0-4 16,0 0-1-16,0 0-2 0,1 2 2 15,-1 3 1-15,3-1 5 0,-2 3 7 0,2 2-5 16,-1 0-2-16,-2 3-1 0,2 2-6 16,-2 3-2-16,0 1-1 0,3 0 0 15,-3 3-1-15,0 3-1 0,0-2 0 16,0 2 0-16,0-1-1 0,0 1 0 15,0 0 0-15,0 0 0 16,1 1 0-16,0 2 0 0,1-2 1 0,-1 5-1 16,0-4 1-16,-1 3-1 0,1-3 0 15,-1 2 0-15,1-2 0 0,-1-1 0 16,2 1 0-16,-2-1 0 0,0-1 0 16,1-3 1-16,-1 2-1 0,0-1 0 15,1-1 0-15,0 2 0 0,0-2 0 16,-1 2 0-16,2 0 0 0,-2-1 0 0,1 2 1 15,-1 0-2-15,0 1 2 16,0-1-1-16,0 4 1 0,0-2-1 16,0 6 0-16,-3-4 0 0,2 3 0 15,0 0 0-15,0 0 0 0,1-1 0 16,0-1 2-16,0 1 3 0,0 0 0 0,0 0 0 16,-1 2 0-16,-2 1-2 15,3 0 2-15,-1 0 2 0,0-3-2 0,0 0-2 16,-1-3 1-1,1 2-1-15,1-5-2 0,0 1 0 0,0-4 0 0,0 0-1 16,0 2 0-16,0-3 1 0,0 1-1 16,0-2 0-16,0 1 0 0,0-1 0 15,0 1 0-15,0-3 1 0,0 0-1 16,-1 0 0-16,1-1 0 0,-4 1 1 16,4 1-1-16,0-1 0 0,0 0 0 15,0 1 0-15,0 0 0 0,0-2 0 16,0 1 0-16,0 1 0 0,0-3 0 0,0 3 0 15,0 0 1-15,0 0-1 0,0 1 0 16,0-2 0 0,0 1 0-16,0-3 0 0,0 1 0 0,0-1 0 15,0-2 0-15,0-2 0 0,0 2 0 0,0-5 0 16,0-1 0-16,0-3 0 16,0-1 0-16,0-1 0 0,0-2 1 15,0 0-1-15,-3-4 2 0,-1-1 0 16,1-4-2-16,-3-5-7 0,1 1-3 15,-1-4-3-15,4-1-6 0,-4 1-8 0,0-2-16 16,1 1-13-16,2 1-19 0,-2 0 5 16,-1 3-11-16,3 2-4 0,0 2 26 15,2 3 29-15,0-1 26 0,-2 3 4 16,1 1 27-16,2 0 25 0,-1 2 5 16,-2 1-5-16,3 1-3 0,0 0 0 15,0 0 1-15,0 0-15 0,5 5-19 0,-1 3 14 16,-1 3 4-16,4 1-12 15,-1 5-7-15,-3 2-4 0,2 0 2 16,0 4-1-16,1-5-2 0,-2 0-4 0,0-2 0 16,2-2 1-16,-1-1-1 15,-1-3 0-15,-2 0-3 0,1-3 0 0,0-3 0 16,-1-2 1-16,-1 0-3 16,2-2 2-16,1-2-1 0,-2-5 1 0,0-5 2 15,3-7 0-15,-1-4-2 0,1-2-2 16,-3-2-1-16,-1-2 1 0,2 3 0 15,1 3-1-15,0 5 1 0,1 4 0 16,-2 5 5-16,-2 4 2 0,-1 2 0 16,1 3-1-16,0-3-4 0,3 2-3 15,5 1-1-15,-2 0-5 0,4 7-26 16,-5-4-58-16,1-3-147 0</inkml:trace>
  <inkml:trace contextRef="#ctx0" brushRef="#br0" timeOffset="265015.7866">16190 7824 56 0,'0'0'52'16,"0"0"-31"-16,0 0 109 0,0-62-96 16,0 52 4-16,0-1 4 0,0 2 45 15,0 0-52-15,0 3-16 0,0 5-1 16,0-1 7-16,0 0-7 0,0 2 3 16,0 0-5-16,0 0-1 0,0 0-3 15,0 0-2-15,0 0-3 0,0 4-6 0,0 8-1 16,0 8 1-16,0 4 1 0,0 6-1 15,0 4-1-15,1 3 3 16,1 4-3-16,-1 4 1 0,0 0-1 0,-1 5 0 16,4 3 1-16,-4 0-1 15,1-1 0-15,0 3 1 0,0-1-1 16,2 2 1-16,-2-1-1 0,2 2 0 16,-2-2 1-16,1 1-1 0,-1-1 0 15,1-1 0-15,1 0 1 0,-1-1-1 16,-1-1 0-16,-1-1 0 0,1 0 0 15,-1-2 0-15,1 1 0 0,-1-6 1 0,1 1 2 16,-1-4 3-16,0-1 3 0,0 1-3 16,-2-2-1-16,0-2-1 0,-5-1 2 15,6 1-3-15,-1-5 1 0,-1 2-3 16,2-3 0-16,0 0 1 0,0-3 1 16,1-2-1-16,-2-2-2 0,1 0 1 15,-1-1 1-15,-1 0-1 0,1-1 1 16,-1 0 1-16,2-2 0 0,-1 0-1 15,-1 0 1-15,0-3 0 0,0 2-1 16,-2-2 0-16,3 0-1 0,0 0 1 0,-1-4-1 16,1-1-1-16,0 0 2 0,0-6-2 15,2 2 1-15,-4-4-1 16,4 0 2-16,0-3-2 0,0-1 0 16,0 0 0-16,-1 0 1 0,0 0 1 15,0-3 1-15,-3-4-3 0,3 0-5 0,-2-3-4 16,2-2 0-16,-3 1-2 15,1-3-2-15,2 3 0 0,-2 0 1 16,1-3-4-16,-1 4-4 0,1-1 3 0,-2 2 0 16,-1-1 0-16,2 0 6 0,-2-1 6 15,0 1 4-15,-1 1 0 0,1 0 1 0,1 3 1 16,3 1 0-16,-2 1 4 16,3 4 6-16,-1 0 3 0,1 0 3 15,0 0-1-15,0 5-4 0,3 5-8 16,-1 3-3-16,3 2 6 0,4 6 1 15,-3 0-2-15,0 1-3 0,2 1 1 16,-2-1-1-16,1-3 0 0,0 3-2 0,-1-5 2 16,0-2-2-16,5 0 0 0,-6-6 0 15,0 0 0-15,1-4 0 0,-2-1 1 16,-1-3-1-16,0-1 0 16,0 0 2-16,2-6 3 0,-1-9 2 0,1-2 2 15,-2-3-4-15,6 0-4 16,-3-2-1-16,-1 1 0 0,4 1 0 0,-5-1-1 15,0 5 0-15,1 2 1 16,0 2-1-16,-3 3 0 0,-2 2 0 0,0 2 0 16,0-1 0-16,-3 1-3 0,-3 2 0 15,-1 0-1-15,0 1-3 0,-3 2-2 0,2 0 0 16,-2 0 2-16,0 4 3 16,2-1-1-16,3 1 4 0,-3-2 1 0,4 0 0 15,1-2 0-15,1 1 0 16,2-1 0-16,-1 0 0 0,1 0 1 0,0 0-1 15,0 0 3-15,0 0-1 0,1 0-2 16,2 0-1-16,3-3 1 0,2-2 0 16,-2-1 0-16,6-3-8 0,0-2-18 15,-2-4-28-15,2-5-58 0,-4 0-119 16</inkml:trace>
  <inkml:trace contextRef="#ctx0" brushRef="#br0" timeOffset="279920.2259">8263 8039 41 0,'0'0'7'0,"0"0"-2"16,0 0-4-16,0 0 2 0,0 0 6 16,0 0-3-16,0 0-6 0,0 0 1 15,0 0 4-15,2 2-4 0,0-1 0 16,-2-1-1-16,3 2 0 0,-3 0 0 16,3-2 1-16,-2 3-1 0,-1-2 0 15,0 1-13-15,0-1-20 0</inkml:trace>
  <inkml:trace contextRef="#ctx0" brushRef="#br0" timeOffset="281253.2971">8221 7353 63 0,'0'0'16'0,"0"0"-7"0,0 0 6 16,0 0-1-16,0 0 1 16,0 0 4-16,-20-2 4 0,17 0-4 15,1 2 2-15,-4-1-6 0,3 1 0 0,0 0-7 16,0 0 2-16,0 1 3 0,-2 3 0 15,-1 0-3-15,1 1-2 0,1 1-7 16,-5 1 23-16,5 1-17 0,-1 1-2 16,-1 1-2-16,-2 0 1 0,5 1-3 15,-2 0 3-15,-1 0-1 0,2 2 2 16,2-1-2-16,-1 0 5 0,3 0-1 16,-1 0 0-16,1 1 1 0,0 0-4 15,0-2 1-15,0 2 1 0,2 2-2 16,1-3 2-16,0 1 0 0,3 0-3 15,1 0 1-15,-4-2 2 0,5-1-1 16,0 2-1-16,-3-3-2 0,5 0 2 16,-4 2 0-16</inkml:trace>
  <inkml:trace contextRef="#ctx0" brushRef="#br0" timeOffset="283437.6067">8213 7573 50 0,'0'0'60'15,"0"0"33"-15,0 0-71 0,0 0 8 16,0 0-1-16,0 0-1 0,0 0-6 15,0 0-4-15,-7-20 1 0,7 20-6 16,0 0-7-16,0 0-2 0,0 5-2 16,0 7-2-16,0 2 1 0,-2 7 1 15,0 6 1-15,-2 3-2 0,-1 5 0 16,-2 4 1-16,2 1 2 0,-3 5-4 16,-2 3 0-16,-4 3 2 0,3-1 2 0,-3 3 1 15,-3 0-2-15,-2 0 3 16,0 1 4-16,-2-3-5 0,3 0 0 15,-2-3 3-15,3-3-3 0,3-4 0 16,0-4-3-16,-2-4 1 0,8-6 0 16,-3-4-2-16,6-3-1 0,0-7 2 15,-1-1-1-15,5-5-1 0,-1-4 1 16,1-1-1-16,1-2 2 0,0 0-2 16,0 0 4-16,0-5 0 0,1-5-4 0,7-5-4 15,-2-3-32-15,-1-1-4 0,1-4-22 16,0 1-23-16,-2-2-47 0</inkml:trace>
  <inkml:trace contextRef="#ctx0" brushRef="#br0" timeOffset="283900.6506">8073 7755 143 0,'0'0'4'0,"0"0"17"16,0 0-7-16,0 0 9 16,0 0 1-16,0 0 1 0,0 0-4 0,0 0-8 15,-42 25-4-15,42-19-4 0,0-1 3 16,0-1 2-16,5-2-2 0,-3-1 0 15,2 1-1-15,-2-2 1 0,2-3 0 16,7-1 6-16,-2-7 9 0,5 1-6 16,2-6-9-16,1-2-2 0,5-4 0 15,1-1-1-15,-2-2 0 0,1-1 1 16,-2 1-3-16,-2 2 0 16,-2 3-2-16,-6 4 0 0,-1 6-1 0,-5 3 0 15,-1 5 1-15,-3 0-1 0,0 2 0 16,0 2-2-16,0 5 2 0,-3 7 0 0,1 5 1 15,-4 3 1-15,-2 8-2 0,5 2-1 16,0 5 1-16,1 4 0 16,2 4 0-16,1 4-2 0,5 1-6 15,6-1-44-15,-3-10-67 0</inkml:trace>
  <inkml:trace contextRef="#ctx0" brushRef="#br0" timeOffset="322705.114">23093 9153 193 0,'0'0'26'16,"0"0"203"-16,0 0-174 0,0 0-2 15,0 0 2-15,0 0-15 16,0 0-3-16,0 0-9 0,0 0-8 16,1-24-12-16,12 21-5 0,5 2 0 0,9 1-2 15,2 0 2 1,5 0 0-16,3 0-3 0,3 3 3 0,3-2-3 0,2 1 2 16,4 1-2-16,2-1 2 0,4 1-1 15,3-3 0-15,-2 0-1 0,5-6 1 16,-1-3 0-16,1-2 0 0,5-2-1 0,-4-4 1 15,0-3 1 1,-2 0-1-16,-4-2 0 0,0 2 0 0,-5-3 0 16,1-2 0-16,-3-1-1 0,-3-2 0 15,-4-2 0-15,-5-1 0 0,-1 2 0 16,-7-4 1-16,-1 2 0 0,-7-2 0 16,-2 0 0-16,-3 5 1 0,-5-3-1 15,-1 3 0-15,-5 1 1 0,-3 3 0 0,0-1 1 16,-2 1-3-16,-3 2 3 0,-2-2 0 15,-3 1-2-15,-2 2 1 0,0-1-2 16,0 3 0-16,1 0 0 0,0-1 2 16,1 3-2-16,-2 0 1 15,0 3-1-15,-3 0 0 0,-2 2 0 0,0 2 0 16,-3-2 0-16,-3 5 0 0,-4 0-1 16,-3 1 1-16,-5 3 1 0,-8 1-1 15,-3 1 1-15,-8 1-1 0,-6 1 1 0,-1 4-1 16,0 1 0-16,0 1 0 15,6 3-5-15,-2 1 4 16,3 3 1-16,-2 1-1 0,-3 3 1 0,1 2 0 16,-2-1 0-16,0 4 1 0,1 0-1 15,3 0 1-15,3 1-1 16,4 1 0-16,3 1 0 0,4-1 0 0,1 2 1 16,3 1-1-16,3 0 0 0,0 0 0 15,0 0 0-15,6 2 0 0,-3-1-1 0,7 2-1 16,3 1-1-16,1-1 2 15,6 4 0-15,2 0-1 0,2 2 2 0,6-1-2 16,3 1-1-16,7-2 1 0,1 0 1 16,8-3 0-16,4-2 0 0,2-1 1 15,7-2 0-15,4-6 0 0,5 1 0 16,3-8-4-16,3-1-9 0,0-3-14 16,3-7-25-16,-1-3 1 15,1-3-31-15,-7-9-60 0,-5-1-124 16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941.31" units="1/cm"/>
          <inkml:channelProperty channel="Y" name="resolution" value="1658.24902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4-10-17T07:06:32.91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13475 11798 68 0,'0'0'16'0,"0"0"60"0,0 0-29 15,0 0-7-15,0 0-1 0,65-20-13 16,-51 18-8-16,2 0-5 0,3 2 10 16,-4-1-3-16,3 1-7 0,-1 0 2 15,5 0 1-15,0 0-1 0,1 0-1 0,0-2-3 16,3 2-1-16,2 0-1 15,-4-2 2-15,2 2-2 0,3 0-3 16,-7-2 4-16,0 2 2 0,0 0 1 16,-1 0-2-16,6 0 0 0,-5 0 3 0,0 0-2 15,2 0-3-15,4 0 0 0,-2-1-2 16,5 0 3-16,0 0-4 0,4 1 0 16,2 0 1-16,3-2-2 0,-1-1 1 15,3 1 0-15,2 1-1 16,2-1-1-16,1-1 0 0,3 1-2 0,-2 0 0 15,4 0 1-15,-3 0-3 16,2 2 1-16,-1-1-1 0,2 1-2 16,3-2 1-16,-5 2 1 0,4 0 0 0,-1 0 0 15,-1 0 0-15,-2 0 0 0,0 0 1 16,-2 3 0-16,-4-1-1 0,1 1 0 16,-2-1 1-16,-3 1-1 0,0-1 0 15,-1 0 0-15,0-1 3 0,3-1-3 16,-3 0 0-16,0 1 0 0,-1-1 1 0,1 0 2 15,0 1 1-15,0-1 3 16,3 0-2-16,-3 0 3 0,0 0-2 16,2 0 2-16,3 0-2 0,0-1 1 0,-1-1-1 15,2 1 2-15,3 0-2 0,-2 0-1 16,3 1-1-16,-3 0-1 0,4 0-1 16,-2 0 0-16,3 0 0 15,-1 0 2-15,3 0-1 0,-4 0-2 16,1 2 0-16,-4-1 0 0,0 2 0 15,-3-1 0-15,-2 0-1 0,-2 1 0 0,-2-3-2 16,3 2 1-16,-5-2 1 0,2 0 0 16,-4 0 0-16,-1 0 1 0,3-3-1 15,-4 1 2-15,2-3 0 0,3 1 0 16,-2-1-1-16,1-2 2 0,1 2-1 16,2-1-1-16,-4-3-1 0,5 2 2 15,0-2 0-15,2 0-2 0,1 1 1 0,1 1 1 16,2 2 1-16,-1-1-3 0,2 2 2 15,1 1 2-15,-1 0-3 16,3 2 1-16,1-1 1 0,0 1 0 0,1-1-1 16,0-3-1-16,2 4 1 0,-2-1 0 15,2 0 1-15,0 2 0 0,-4 0 2 16,1 0-1-16,-2 0 0 0,-2 0 0 16,0 0 0-16,-6 0 2 15,1 0 0-15,1 0-1 0,-6 0 1 0,1 2 0 16,-4 0 1-16,-1 0-4 15,0-1 1-15,-4 1 0 0,0-1 1 0,-5-1-1 16,1 0 0-16,-4 0 3 0,-4-4-2 16,0 0-1-16,-4-1 2 0,-2 2 1 0,-1-2-1 15,0-1-2-15,-4 2 0 16,0-2-1-16,-2 2-1 0,-1-3-1 16,-2 2 0-16,0 2 0 0,0-2-1 15,0 2-1-15,0-1-1 16,-5 1-5-16,-1 0-9 0,1-2-3 0,-4 4-3 0,1-3-4 15,0 0-8-15,-4 1-12 0,0-2-9 16,1 0 1-16,-4 0-15 16,3-2-19-16,0-1 1 0,-3 1 4 0,3-3-18 15,0-2-31-15</inkml:trace>
  <inkml:trace contextRef="#ctx0" brushRef="#br0" timeOffset="236.3177">18824 11442 136 0,'0'0'108'0,"0"0"-54"0,0 0 11 16,0 0 8-16,0 0-19 0,0 0-15 0,0 0 6 15,5-4-13-15,8 12-4 16,4 2 1-16,1 2-7 0,2-1-6 16,2 5 1-16,-1 1 0 0,1 1-4 15,-4-1-1-15,0-1-6 0,-3-1-2 0,-5-1 0 16,0-2 0-16,-6 3-3 0,-2-5 1 16,-2 5-2-16,0 0 1 0,-6 2 0 15,-8-1-1 1,-5-1 1-16,-6 1-3 0,-9-2-4 0,-6-3-11 0,-4 0-13 15,-10-3-38-15,-3-2-61 0,3-6-162 16</inkml:trace>
  <inkml:trace contextRef="#ctx0" brushRef="#br0" timeOffset="1126.4891">19123 11900 188 0,'0'0'299'0,"0"0"-257"16,0 0 15-16,0 0-7 0,0 0-2 16,0 0-13-16,0 0-20 0,0 0-12 15,-7 11 0-15,3 27 6 16,-6 6 6-16,0 4 1 0,-1 4-3 15,2 0-5-15,-4-1-3 0,2-2-2 0,4-3 0 16,1-6-3-16,4-3 2 0,-2-4-1 16,4-6-1-16,0-6 0 0,0-2 0 15,4-9 0-15,2-4-1 0,2-6-11 16,6-1-18-16,0-11 9 0,6-6-4 0,1-7-11 16,0-8-6-16,5-6-9 15,-5-8-26-15,2 0-12 0,-2 2-1 16,-7 6 14-16,4 9 42 0,-6 8 34 15,-5 7 29-15,-1 8 14 0,-5 5 18 0,-1 2 8 16,0 0-4-16,0 1-18 0,0 6-16 16,0 1-3-16,-1 3 7 0,-5-1-14 15,0 3-4-15,0 1-7 0,-5-1-4 16,2 1-1-16,-5-5-2 0,3 1-1 16,-3-1 0-16,0-4 1 0,-1 1-3 0,0-6 0 15,1 1 1 1,-1-1 0-16,2-4-1 0,2-1-2 0,0-3 0 15,3 2 0-15,2 1 1 0,3 0 0 16,0 4 2-16,3-2-2 0,0 3 0 0,0 0 1 16,5 6-4-16,2 6 1 15,1 1 3-15,3 7 1 0,0-3 2 16,2 4 1-16,3 3-1 0,1-1 1 16,-2 1 0-16,-1-4 3 0,1 0-1 0,-3-2-1 15,-2-4-2-15,3 0-2 0,-5-5 0 16,4 0-1-16,-2-5 0 0,4-4 0 15,3 0-19-15,3-10-30 0,2-2-25 16,4-6-71-16,-7-2-55 0</inkml:trace>
  <inkml:trace contextRef="#ctx0" brushRef="#br0" timeOffset="1238.5838">19546 12286 282 0,'0'0'295'0,"0"0"-239"0,0 0-10 0,0 0-3 16,0 0-22-16,-41 66-15 0,39-50-6 15,-1-3-2-15,-3-4-70 0,5-4-172 16</inkml:trace>
  <inkml:trace contextRef="#ctx0" brushRef="#br0" timeOffset="9646.0774">19041 12728 158 0,'0'0'22'0,"0"0"78"0,0 0 11 16,0 0-43-16,0 0-11 0,0 0 4 16,0 0-15-16,-1-51-14 0,1 62-14 15,0 6-14-15,0 9 4 0,0 7 9 16,-4 3 0-16,1 2-4 0,-5 2-7 16,3 0 1-16,0-2-1 0,-1 0-3 15,0-3-3-15,1-3 0 0,2-2 0 0,1-6 0 16,1-1 0-16,1-7 0 15,0-5-7-15,0-5-12 0,3-2-9 0,0-4-6 16,5-4 1-16,0-6 0 16,2-7-5-16,2-3-4 0,-1-2 6 0,3-3 3 15,-2 1-2-15,-4-1 10 0,3 1 13 16,-3 4 12-16,3 1 0 16,-5 5 2-16,-3 3 17 0,-1 8 11 15,-2 1 0-15,-2 2 3 0,-2 2 5 0,-1 2-16 16,-8 6-11-16,0 0-1 0,0 2-1 15,-2 1-2-15,0-2-1 16,4 2-2-16,-5-1-2 0,2-2 0 0,3-1 0 16,2-2-1-16,4-1-1 0,2-2 0 15,-1-1 0-15,4-1 0 0,0-2 0 16,0 0 0-16,0 0 0 0,1 2 0 16,4-2 2-16,-1 2-2 0,2 2 0 15,2 4 2-15,-1 0-1 0,5 3 2 0,-4 1 3 16,5-2 2-16,-1 3 0 0,1-2-2 15,1-1-3-15,-1-1 0 16,0 0-2-16,2-3-1 0,-1 1 1 0,-1 0-1 16,0-6-1-16,3 0-13 0,-2-1-18 15,0-4-33-15,2-7-19 0,0-2-65 16,-1-1-45-16</inkml:trace>
  <inkml:trace contextRef="#ctx0" brushRef="#br0" timeOffset="10377.8621">19384 12859 188 0,'0'0'223'16,"0"0"-174"-16,0 0-16 0,0 0 16 15,0 0-8-15,0 0-7 0,49-68-10 16,-33 58-13-16,2-3-7 0,-2-2-3 16,1 3 0-16,-3-4-1 0,0 0 0 0,0 0-2 15,-8-3-8-15,1 4 0 0,-6 0-1 16,-1-1 4-16,0 1 4 0,-6 3 2 15,0 2 1-15,-4 5-1 0,1 3 1 16,-5 2 0-16,3 6 0 16,-5 8 0-16,-1 6 4 0,1 9 2 0,0 6 2 15,4 8 1 1,-2 7 1-16,0 4 4 0,4 5 3 0,1 0-1 0,2 1 0 16,4 1-2-16,-5-1-8 0,2-6-3 15,4-4-2-15,-2-4-1 0,4-4 0 16,-5-3-1-16,3-7-6 0,-3-4-9 15,-1-6-11-15,-3-3 1 0,-2-6-7 16,-1-3 3-16,-2-7-10 0,0-3 2 16,-4 0-4-16,2-12 4 0,4-6-5 15,0-9 3-15,2-1 25 0,4-4 12 16,1-1 3-16,5 8 2 0,-1 0 13 0,1 6 11 16,0 3 7-16,1 2 4 15,5 2-5-15,2 2 2 0,3 3 0 0,5-2-5 16,1-1-6-16,4 1-8 0,0-1-10 15,3 2-3-15,4-1 1 0,2 1-3 16,1 1-1-16,-4-1-6 0,3 1-16 16,-5 2-13-16,-3 3-7 0,-5 2-3 15,-7-2-1-15,-1 2 8 0,-6 4 6 16,-2 1 17-16,1 7 13 0,-2-1 3 16,0 3 0-16,-3 1 7 0,1 4 12 15,-1 1 12-15,-4 1 1 0,5 2-2 16,-3-3-7-16,4 0 1 0,-1 2 0 15,2-8 3-15,0 4-7 0,3-6-4 16,3-2-6-16,4-2 0 0,-2-4-4 16,4-2-2-16,-1-2-1 0,0-2 2 0,4-5 1 15,-4-4-4-15,2-2-1 0,1-3 0 16,-6-1 1-16,5-1-1 16,-9-6-1-16,3 2 1 0,-5-2 0 15,-2 4 0-15,0 5-1 0,-2 3 2 0,-3 4-2 16,0 4 0-16,-6 4 0 0,2 3 0 15,-3 6-6-15,4 3-12 16,-6 0-10-16,7 0-18 0,-2 1-11 0,4-2-35 16,4-2-32-16,1-7-66 0</inkml:trace>
  <inkml:trace contextRef="#ctx0" brushRef="#br0" timeOffset="10479.9142">19800 13205 469 0,'0'0'122'0,"0"0"-77"0,0 0-2 0,0 0-11 0,0 0-17 0,0 0-10 16,0 0-5-16,-9-46-58 0,0 42-162 16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941.31" units="1/cm"/>
          <inkml:channelProperty channel="Y" name="resolution" value="1658.24902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4-10-17T07:10:59.65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31694 3008 201 0,'0'0'15'0,"0"0"30"16,0 0 15-16,0 0 23 0,0 0-38 15,0 0-14-15,0 0 2 0,0 0-5 16,-7 8-7-16,13-8-2 0,3 0-2 16,5 0 5-16,6 0-5 0,8 0 1 15,5-1 1-15,8-3-2 0,8 2 0 16,3 1-3-16,5-3-3 0,3 2 0 0,2 2-4 15,3-1-3-15,2 1-3 0,2 0 3 16,6 0-1-16,-3 0 8 0,-2 0-2 16,-6 0 3-16,-9 0-6 0,-6 0-5 15,-10 0 0-15,-6 0 1 0,-6 0-1 16,-9 0-1-16,-6-1 0 0,-5 0 0 16,-5 1 0-16,-2-1 1 0,0 1-1 15,-1-1 2-15,-7-2-2 0,-1 2-2 16,-7 0-4-16,-4 1-18 0,-2 0-1 15,-2 2-5-15,-2 1-4 0,-1 0-6 16,-1 1-6-16,-3 3-21 0,-4-2-15 16,-2 3-52-16,0-5 8 15</inkml:trace>
  <inkml:trace contextRef="#ctx0" brushRef="#br0" timeOffset="427.7987">31854 3092 224 0,'0'0'31'0,"0"0"-6"0,0 0 29 16,0 0 8-16,0 0-8 0,0 0-16 15,0 0-8-15,0 0-5 0,-47 13 0 16,47-13-5-16,0 1-6 0,0 1-6 16,2 0-3-16,4 2 2 0,4 0 7 15,3 1 2-15,7 1 8 0,6-1-4 16,5-2-1-16,6-1-5 0,8-1 2 15,4-1 2-15,7 0-4 16,4 0-2-16,2 0-3 0,8-1 1 0,-3-1 1 16,-2-1 1-16,-2-1-5 0,-8 0-2 15,-6 0 0-15,-5-2-5 0,-6 3 1 16,-5 0 2-16,-9-1-3 0,-4 1 0 16,-4-1 0-16,-5 3 3 0,-5 0-3 15,-4 0 0-15,1-1 0 0,-2 2 1 0,-1 0 1 16,0 0-2-16,1 0 2 0,-1 0 0 15,0 0-2-15,0 0-1 0,0 0 1 16,0 0-1-16,0 0 0 0,0 0-2 16,0 0 3-16,0 0-2 0,-1 0-6 15,-4-2-17-15,-1 0-3 0,-4 0-12 0,-3 0-2 16,-2 0-12-16,-3 1-4 16,-6 1-30-16,-4-2-58 0,3 1-45 15</inkml:trace>
  <inkml:trace contextRef="#ctx0" brushRef="#br0" timeOffset="856.3543">31705 3077 324 0,'0'0'39'0,"0"0"-6"0,0 0 16 0,0 0-6 16,0 0-2-16,0 0-15 16,0 0-7-16,69-29-3 0,-46 28-4 15,4-2 4-15,3 3-3 0,7-3 0 16,4 1-1-16,10-2 0 0,2 1-1 15,9 0 3-15,7 0 1 0,2 1-7 16,3-2-1-16,3 2-1 0,0-2 0 16,-3 1 0-16,-3 0 0 0,-6-4 0 0,-11 3 0 15,-9 1-3-15,-10-1-1 0,-8 1 1 16,-11 1-1-16,-5 1-1 16,-9 1-1-16,-2 0 1 0,0 0 3 0,0 0 4 15,-2-1 1-15,-4 1-4 16,-3 0-2-16,0 0-3 0,-2 0-1 0,0 0-1 15,-2 6 0-15,1-2-34 0,-1 1 1 16,-1-1-18-16,-4 2-20 0,2-3-42 16,4-3-74-16</inkml:trace>
  <inkml:trace contextRef="#ctx0" brushRef="#br0" timeOffset="1172.5921">31994 3024 294 0,'0'0'144'16,"0"0"-134"-16,83-4-8 0,-47 0 24 15,6-1 37-15,4-4-10 0,3 1-16 16,6 1-15-16,0 0-4 0,1 1-9 16,1-1-2-16,-5 1-5 0,0 2 0 15,-2-1 0-15,-5 0-2 16,-3 5 2-16,-7-3-4 0,-4 3 2 0,-10-1-14 16,-8 1-28-16,-7 0-18 0,-6 0-25 15,-5 0-42-15,-6 0-36 0</inkml:trace>
  <inkml:trace contextRef="#ctx0" brushRef="#br0" timeOffset="3199.254">10973 13056 86 0,'0'0'15'0,"0"0"-6"0,0 0-7 15,0 0-1-15,0 0 0 0,-23-34 1 16,20 29-1-16,1 2-1 16,-3 0 0-16,2 0 0 0,-2 0-6 0,-1-1-21 15,0 2-27-15</inkml:trace>
  <inkml:trace contextRef="#ctx0" brushRef="#br0" timeOffset="3612.1899">10658 13045 175 0,'0'0'44'0,"0"0"10"16,0 0-22-16,0 0 4 0,0 0 12 0,0 0-7 15,0 0-15-15,0 0-10 0,0 0 0 16,0-1-2-16,0 1-2 16,0 0-2-16,4 0-4 0,1 1 0 0,5 3 2 15,3 2 4-15,3 0 5 0,8 0 1 16,5-2 1-16,7 2-1 0,6-4 1 16,6 0 2-16,7-1-6 0,6-1 2 15,9 0 2-15,2 0-4 0,5 0-2 16,1-2-1-16,0-1-2 15,0-2-2-15,1 1-3 0,0-1 3 16,3-2-2-16,0-4-4 0,4 2 4 0,-2-2 3 16,-3 0-1-16,-3 3-3 0,-6-1-2 15,-7 0 3-15,-7 1-2 0,-3 0-1 16,-12 0-1-16,-6-1 0 0,-12 4 0 16,-9-1-1-16,-6 2-1 0,-5 4 0 15,-5 0 2-15,0-2-2 0,-6 1 0 0,-1-1 0 16,-1 1-1-16,-4 1-6 15,1-2-15-15,1 0-15 0,5-3-11 16,-1-2-18-16,3-6-29 0,1-1-80 0</inkml:trace>
  <inkml:trace contextRef="#ctx0" brushRef="#br0" timeOffset="4244.327">11176 10679 264 0,'0'0'48'0,"0"0"-7"16,0 0 0-16,0 0 20 0,0 0-18 15,0 0-9-15,0 0-10 0,55-16-10 16,-15 11 3-16,8 0 6 0,7 0-4 16,3 1-4-16,11 2 1 0,3-4 2 15,5-1-2-15,2 2-6 0,-1-4-1 16,-3 4-3-16,-8 0-2 0,-10-4-1 16,-7 5-2-16,-12-3 2 0,-7 2-1 0,-8 3-2 15,-7 0 1-15,-9 2 0 16,-6 0 0-16,-1 0-1 15,0 0-2-15,-6 0 1 0,-2 2-18 0,-9 6-26 16,-3 2-26-16,-2 1-56 0,-1-5-116 16</inkml:trace>
  <inkml:trace contextRef="#ctx0" brushRef="#br0" timeOffset="5317.5022">11537 13833 235 0,'0'0'91'0,"0"0"-27"0,0 0-14 16,0 0 20-16,0 0-6 0,0 0-11 0,-4-8-14 16,7 8-17-16,2-4-11 0,7 1-2 15,3 0 2-15,0-2 4 16,3 1-3-16,0 2-6 0,1 2-5 16,1-3 0-16,0 1 0 0,1 0-1 0,-3 0-1 15,1 0-13-15,1-3-33 0,-3 2-48 16,-1-1-63-16,-5-2-143 0</inkml:trace>
  <inkml:trace contextRef="#ctx0" brushRef="#br0" timeOffset="5747.5164">12075 13612 476 0,'0'0'19'15,"0"0"-3"-15,0 0 14 0,0 0 15 16,0 0-10-16,0 0-9 0,0 0-17 0,0 0-8 16,0 0-1-16,-19-9-1 0,11 17 1 15,2 3 2-15,-4 2 0 16,3 2-2-16,-1-1 0 0,1-1 0 16,3 1 0-16,1-2 0 0,-1 1 0 0,4-3 0 15,0-1 0-15,4-1 1 0,0-2-1 16,6 2 0-16,2-3 0 0,4 1 0 15,4-1 3-15,-1-1-3 0,2-1 3 16,-1 0-3-16,-1 0 2 16,1 1-1-16,-3 1-1 0,-5 0 1 0,-1 4 0 15,-4 0 1-15,-1 3-1 0,-4-1 0 16,-2 2 1-16,-2 4 1 16,-6-3-1-16,-2 0-1 0,-4 0 3 15,-1 1-3-15,-5-3 1 0,3-1-2 0,-1 0 2 0,2-3-2 16,0 1 0-16,0-6 0 0,4-1 1 15,4-2-1-15,1 0 0 16,3-5-8-16,1-8-23 0,2-2-17 0,1-5-54 16,0-6-66-16,0 3-116 15</inkml:trace>
  <inkml:trace contextRef="#ctx0" brushRef="#br0" timeOffset="5922.0958">12033 13602 391 0,'0'0'77'0,"0"0"-17"16,0 0-20-16,0 0 4 0,62-39-3 16,-35 31-4-16,0 0-9 0,5 2-11 15,-4-1-7-15,2 0-5 0,0-2-4 16,-1 1-1-16,0 1-2 0,2-4-31 16,-5-1-71-16,-3-2-143 0</inkml:trace>
  <inkml:trace contextRef="#ctx0" brushRef="#br0" timeOffset="6804.8368">12028 9955 249 0,'0'0'49'0,"0"0"34"0,0 0-28 16,0 0-9-16,0 0 0 0,0 0 3 15,0 0-22-15,-16-41-13 0,11 41-3 0,-1 0-1 16,-5 2-5-16,3 5-3 0,-6 1 0 15,2 3 0-15,1-1-1 16,1-1-1-16,2 2 2 0,2 3 0 0,0-3 1 16,3 2-1-16,2-3 1 0,1 2-2 15,2 0 0-15,8-2 0 16,1 1 3-16,4-2 1 0,4-1 1 16,3-1-4-16,2 0 1 15,4-1 1-15,-4-1-1 0,1 0-3 0,-4 2 0 16,-2-1 2-16,-3 1-1 0,-3-2-1 0,-6 0 0 15,-2 1 1-15,-3 1 0 0,-2 2-1 16,-2-1 2-16,-5 3 0 0,-4-2 1 16,-4 0-2-16,-1 2 2 0,-3-4-3 15,-1 2 1-15,-2-3-1 0,0 0 1 16,3-1-1-16,-1-5 0 0,6 2-1 16,0-2-12-16,5-6-20 0,1-1-22 15,2-8-45-15,5-4-72 0,1 1-156 16</inkml:trace>
  <inkml:trace contextRef="#ctx0" brushRef="#br0" timeOffset="6967.1301">12017 9863 462 0,'0'0'74'0,"0"0"-36"16,0 0 4-16,69-48 0 0,-45 40-12 15,5 3-15-15,3-2-9 0,0 3-6 16,-2 0-1-16,-2 0-73 0,-4-3-176 15</inkml:trace>
  <inkml:trace contextRef="#ctx0" brushRef="#br0" timeOffset="13427.6169">26344 4255 68 0,'0'0'10'15,"0"0"-4"-15,0 0-1 0,0 0 0 16,0 0 0-16,0 0-3 0,0 0-2 15,0 0 0-15,0 0 0 0,-26-5 7 16,26 5 7-16,0 0-3 0,0 0 5 16,0 0-9-16,0 0-2 0,0 0-1 15,-2 0 0-15,1 0-3 0,-5 0-1 16,2 2-2-16,1 0-6 0,-2 3-3 16,0-2 4-16,0 2-3 0,0 0 3 15,3-1-8-15,-1 1-8 0,0 0-22 16</inkml:trace>
  <inkml:trace contextRef="#ctx0" brushRef="#br0" timeOffset="14687.6817">26344 4255 107 0,'-62'52'47'0,"62"-52"-26"0,1 0-3 16,1-2-18-16,0 0 23 0,2 1-6 15,3-1-15-15,0-1 3 0,4 3 1 16,-2-1-1-16,3 1-2 0,-2 0 2 15,3 0-4-15,2 0 1 0,-4 0-2 16,2 0 2-16,1 0-1 0,-3 0-1 16,1 1 0-16,-1 2 0 15,2 0 1-15,1-1-1 0,0 0 0 0,4 1 0 16,-3-2 0-16,5-1 0 0,1 0 0 16,2 0 1-16,3 0-1 0,-1 0 0 15,7 0 0-15,-8 0 4 0,3 0 0 0,0 0 2 16,-2 0-2-16,-2 1-3 0,-1-1 21 15,1 2-18-15,1-2-4 0,-2 2 2 16,-1-2-1-16,0 2-1 16,2-2 0-16,4 0 1 0,-2 0-1 0,1 0 0 15,1 0 0-15,0 0 1 16,-4-4-1-16,0 4 0 0,0-3 0 0,3 1 0 16,-4 0 0-16,-1-1 0 0,2 1 0 15,-1 0 2-15,-1-2-2 16,-2 4-3-16,1 0 0 0,1-1-3 0,1 1 1 15,-3 0 0-15,3 0 5 0,-2-1 0 16,-1 1 0-16,2 0-3 0,-2 0 2 16,3 0 1-16,-1-1 0 0,0-1 0 0,3 0 0 15,-3 0 0-15,1 1 0 16,-2-2 0-16,0 1 0 0,-1 1 1 16,-2-3-1-16,0 3 0 0,-1-2 1 15,2 2 2-15,-2 0-2 0,-3 1 1 16,3 0 0-16,-1 0 1 0,3 0-1 0,-1 0-2 15,2-3 2-15,-1 3 0 0,-2 0-2 16,3 0 1-16,0 0-1 0,-2 0 1 16,3 0 0-16,-2 3-1 15,1-3 4-15,-2 0-1 0,0 0-1 0,4 0 0 16,-3 1-1-16,2-1 0 16,-3 0-1-16,1 0 0 0,1 0 2 0,-1 0-2 15,0 0 0-15,-1 0 0 0,2 0 0 0,0 0 0 16,1-1 0-16,-2-2 0 15,0 1 1-15,-1 1-1 0,3 1-1 16,2-2 1-16,-1 2 1 0,1-1-1 16,0 1 0-16,0 0 0 0,0 0 0 15,-3 0 0-15,1 0 0 0,-2 0 0 16,0 0 2-16,2 0-2 0,-3 1-2 16,-1 1 2-16,2 1 0 0,-1 0 0 0,0 1 0 15,3-1 0-15,-3 1 0 16,2-2 0-16,0 1-1 0,-2-1 1 0,0 2 1 15,-1-1-1-15,0 2 0 0,0-1 0 16,1-1 0-16,-3 1 0 0,-3-1 0 16,4 1 0-16,-2-1 0 0,-3 0 0 15,4 0 0-15,-5-1 2 0,5 0-2 16,-2 2 0-16,-2-2-2 0,3 1 2 16,-2 0 2-16,3-1-2 0,-1-1-2 0,-2 2 2 15,2-1 2-15,2-1-2 16,0 1-2-16,-2 1 2 0,3 1-1 0,1-1-7 15,0-1-5-15,0 0 4 16,-3 1 1-16,2-1-3 0,1 0 5 16,-3 0 3-16,1-2-1 0,-4 0 3 15,4 0 0-15,-6 0 1 0,2 0 0 0,3 0 0 16,-4 2 0-16,3-2 0 16,-2 3 0-16,2-2 0 0,2-1 0 0,-3 1 0 15,3-1 0-15,3 0 0 0,1 0 0 16,0 2 1-16,1 0-1 0,0-2-1 15,4 2 1-15,-2-2 0 0,2 0 0 16,-1 2 0-16,-1-1 0 0,-1 0 1 16,-2 2-1-16,1-2 1 0,-3 1 0 15,1 1-1-15,-1 0 0 0,-3 0 2 16,3 0-2-16,-1-1 0 0,2 1 0 16,2 0 0-16,-2-3 0 0,0 1 0 15,2 1 0-15,-2 0 0 0,2-1 0 16,0 0 0-16,1 2 0 15,1-1 0-15,0 2-2 0,1-3 2 0,2 2 0 16,-1-1-2-16,-3 0 1 0,3 1 0 16,-2-3 0-16,3 4-11 0,-3-1 6 0,0-1-7 15,0 1-15-15,-2-2-1 16,2 2 5-16,-2-3-6 0,1 3-10 0,3-2 9 16,-4 1 24-16,2-1 2 0,0 0-1 15</inkml:trace>
  <inkml:trace contextRef="#ctx0" brushRef="#br0" timeOffset="16299.21">32312 4487 22 0,'0'0'11'16,"0"0"0"-16,0 0 5 0,64-3-8 15,-50 3-3-15,1-2-4 0,0 0 0 0,-1 2 0 16,1 0 1-16,0 0-2 16,0 0 0-16,1 0 1 0,1 0 0 15,-1 0 3-15,0 0 20 0,-2 0-13 0,1-3 0 16,3 2 4-16,-4 0 5 0,3 0-9 16,-3-2 0-16,2 2-4 15,1 1-2-15,0-1-1 0,0-1 2 0,0 1-3 16,2-2-1-16,1 3 0 0,0-2 0 15,-1 2 0-15,2 0-1 0,0-1 2 16,2 1-3-16,-1 0 0 0,0 0 0 16,1-1 1-16,1 1-1 15,0 0-1-15,-1-1 1 0,1 1-2 0,1 0 1 16,0-2-2-16,0 2-2 0,-1 0-2 16,2 0 2-16,-2 0 3 0,-2-2 2 15,2 0 0-15,-2-1 0 0,0-1 1 0,0 1 0 16,-1-2 3-16,-1 2-2 0,0-1-1 15,1 0 7-15,0 1 3 16,-1 0-4-16,0 1 3 0,1-2-2 0,1 2-5 16,-1-1-1-16,-2 1-1 0,2-1 0 15,-1 0 0-15,-1-1-1 16,1 0 0-16,-3 1 2 0,0 1 0 0,1-2-1 16,0 3 1-16,1-2 0 0,-1 1 2 15,0 1 0-15,-2-3 1 0,3 0 4 16,1-1-2-16,2 2-2 0,-1-1 0 15,0 1 1-15,1 0 1 0,0 2-4 16,0-2 0-16,1 1 0 16,0 0-3-16,3-1 1 0,-4-1-1 0,1 1 3 0,0-1-3 15,3-1 0-15,-4 0 1 16,-1 0-1-16,-2-2 2 0,3 2 1 0,-2-2 7 16,0 3-1-16,1-1-2 15,0 0-2-15,0 0 2 0,1 0-5 0,-2 1 1 16,1 1 2-16,0 1 3 0,4 0 0 15,-4 1-5-15,2 1 2 0,3 0-3 16,2 0 4-16,-2 0-3 0,3 0-1 16,-2 0 2-16,5 0-3 0,-7 0 0 15,6 1-1-15,-3-1 1 0,0 1-1 16,1-1 1-16,-5 0-1 0,2 0 0 16,1 0 1-16,-4 0-1 15,2-4 0-15,2 2 2 0,-4 0-2 0,-1-4 0 0,-3 6 0 16,2-2 0-16,1 0 0 15,-1 2 0-15,0-2 0 0,-1 1 0 16,5 0 0-16,-3 1-2 0,0-1 2 16,0 1 0-16,0 0 0 0,2 0-1 15,2 0 0-15,-1 0 0 0,-4 2-1 16,6 1-13-16,-1-1 5 0,-2-1 5 16,-2 0 0-16,1-1-3 0,3 0 5 0,-5 0 1 15,3 0 2-15,-1 0-5 0,-1-2 5 16,3-2 0-16,-1 3 0 0,-1-1 0 15,0 0 0-15,-1 1 2 0,3-2-2 16,-2 1 0-16,3 0 1 0,-3 0-1 16,3 0 0-16,3 0 1 0,-4 1-1 15,6-1 1-15,-4 0-1 0,3 1 0 16,0-1 1-16,1-2 1 0,-1 2-2 16,1-1 0-16,0 1 0 0,-3-1 0 15,3 1 0-15,-2 1-1 0,3 0 0 0,-2-1 1 16,3 1 0-16,-4-1 1 15,4 0-1-15,0 1 0 0,-2-3 0 0,2 1 0 16,1 0 0-16,0 0 3 16,-1 1-1-16,1 0 1 0,4-2 2 0,-1 2-4 15,-1 1 0-15,-1-1 3 16,0 0-1-16,0 2 4 0,0-2-5 0,1 2 1 16,-3-1 5-16,4 1 0 0,0 0-4 15,-1 0-2-15,2 0 4 0,-3 3-1 16,1-1 1-16,-1 1 0 15,3-1 2-15,0 2-3 0,2-2-2 0,0-1 2 16,7-1 0-16,-4 0-3 0,2 0-2 16,1 0 1-16,-1 0 0 0,1 3-1 15,-3-2 1-15,5 1-1 0,-3 2 0 16,7 1-1-16,-5 1-1 0,6-1 1 16,-1 3-19-16,1 1-20 0,2-2-59 15,-3 1-102-15</inkml:trace>
  <inkml:trace contextRef="#ctx0" brushRef="#br0" timeOffset="24780.8505">10544 5880 51 0,'0'0'81'0,"0"0"-34"0,0 0-34 0,-10-61 16 15,6 45 25-15,3 2-28 0,-3-2 9 16,3 2 4-16,-1 1-3 0,-2 0-6 16,3 6-3-16,0-2 2 15,1 2 6-15,0 1-23 0,-2 4 17 0,2 2-7 16,-1-2 4-16,1 2-9 0,0 0-9 16,-1 0-3-16,1 0-3 0,-3 6-2 15,2 7-4-15,-2 9 0 0,0 6 4 16,-3 8 0-16,0 3 1 0,1 3-1 15,1-5 1-15,1-2-1 0,0-2 0 16,2-5 0-16,1-1 0 0,0-1 0 16,0-5 0-16,1-1 0 0,2-4 0 0,-2-5 0 15,0-5 0-15,2-3 0 16,-2-3 0-16,0 0-1 0,-1 0 1 16,0 0 0-16,0-3 4 0,0-7-1 15,0-6 2-15,0-9-3 16,0-5-2-16,-1-5-8 0,-3-4 7 0,-2-2 0 15,1 0 1-15,1 3-15 0,1 13 13 16,0 9 2-16,1 8 0 0,2 6 0 16,0 2 1-16,1 4-1 0,4 12-9 15,1 8-4-15,4 9 13 0,0 5 0 0,3 5 0 16,-1 2-34-16,3-5-63 0,0-7-103 16</inkml:trace>
  <inkml:trace contextRef="#ctx0" brushRef="#br0" timeOffset="25579.1819">13795 5760 128 0,'0'0'126'0,"0"0"-106"0,0 0 16 16,0 0 21-16,0 0 1 0,0 0-12 15,0 0-8-15,-1-34-9 0,4 34-12 0,2 4-13 16,0 4-2-16,6 5-2 16,-4 6 0-16,1 2 1 0,0 4 2 15,-5 3 0-15,-2-2-2 0,1 3-1 0,-2-5 3 16,0 2-1-16,0-7-1 16,0-2 0-16,0-1-1 0,0-6 1 0,0-1 0 0,0-5-1 15,-1-2-1-15,1-2 1 16,0 0 1-16,0 0 1 0,0-2 6 15,0-8 5-15,0-6 23 0,0-11-18 16,3-5-16-16,-1-8 6 0,-2-6 2 16,0-2-7-1,0-2 1-15,-6 5-2 0,2 6 0 0,-1 10-1 16,2 15 2-16,0 9 6 0,3 5 7 16,0 0-9-16,0 13-7 0,0 11-10 0,0 14 6 15,1 15 2-15,1 6 4 0,1 8-2 16,-1 1 0-16,-2 1-6 0,0 1-43 15,0-4-32-15,-7-8-108 0</inkml:trace>
  <inkml:trace contextRef="#ctx0" brushRef="#br0" timeOffset="37089.4021">26093 8287 70 0,'0'0'106'0,"0"0"-93"16,0 0 6-16,0 0-3 0,0 0 9 16,0 0-2-16,0 0 0 0,0 0-3 15,67-53-5-15,-62 51-5 0,2-4 6 16,1 6-4-16,-4-4-7 0,1 1 0 0,0 1 5 16,-1-1 12-16,-2 1-3 0,1 0-5 15,-2 2 5-15,3-2-2 16,-2 1-5-16,5 1-5 0,-3 0-2 15,2 0-1-15,2 0 0 0,0 0-2 0,-1 0 3 16,3-1 2-16,-4 0 1 0,2 1-1 16,-2-1 4-16,0 1 7 0,1 0 1 15,0-1-4-15,2 1-2 0,1 0-4 16,1 0-2-16,0 0 0 0,5 0-1 0,-3 0-2 16,2 0-1-16,1 2 0 15,1-1 0-15,0 1 0 0,0 2-3 16,-1-1 2-16,0 1-1 0,-3 3 0 15,3-3-1-15,-6 0 0 0,2 4 1 16,-2-2-1-16,-1 1 1 0,2 1-1 16,-2 1 0-16,0 1 0 0,-1 1 0 15,-1 0 1-15,3 0 0 0,-3 0-1 16,3 2 0-16,0-2 0 0,0 1 1 16,0-1 0-16,4-1-1 0,-5 2 1 0,3 1 0 15,-2-3-1-15,2 2 0 0,-2-3 1 16,-1 1 0-16,0 1-1 0,-2 0 0 15,-2 0 0-15,3-1 0 0,-1 3 1 16,-3-2-1-16,0 3 0 16,3 0 1-16,-1 2 0 0,-2 0 1 0,3-1 0 15,0 0 1-15,-2-3-1 0,1 3-1 16,2-2 0-16,-3 0 0 0,0 1-1 16,0 1 0-16,0-3 1 0,-1 2-1 0,-2-2 0 15,2 1 0-15,3 0 2 16,-4-1-2-16,-1 0 0 0,3 0 0 15,-1-2 0-15,3 3 1 0,-3-4-1 16,-1 1 0-16,3-1 2 0,-1-1-2 16,0 4 0-16,-3-5 0 0,2-1 1 0,0 1-1 15,1 0 1-15,0 1-1 16,-3-1 0-16,3 1 1 0,2 2-1 0,-2-2 1 16,2 2 1-16,4-2 0 15,-2 0-1-15,3 1 3 0,-1-2-2 0,1 2 2 16,3-2-3-16,-3 1 1 0,2-2 2 15,0-3 0-15,-1 3 0 0,-4-4 0 16,6 3-1-16,-8-2-1 0,4-2-1 16,-2 2 1-16,2 1 0 0,0-3-1 15,2 0 0-15,1-1 0 0,-2 0 1 16,1-2-2-16,4-3 1 0,-1 2-1 16,0-2 2-16,2 2-2 0,-2-3 0 15,0 1 0-15,0-1 1 0,-4-1-1 0,0 0 0 16,2-2 1-16,-4-1-1 15,2-3 0-15,-4 2 0 0,3 0 0 0,-2-4 1 16,2 1-1-16,-4-1 0 16,5 0 1-16,-4-3-1 0,2 0-1 15,-3 1 0-15,0-3 1 0,1 3 0 0,-1 0 0 16,1-1 0-16,-1 3 0 0,0 1 0 16,3 1-2-16,-3-3 2 0,3 1 0 15,-4 0-1-15,5 2-1 0,-5-4 1 16,4 1-2-16,-1 0 1 0,0-1-3 15,1-1 1-15,-3 1-1 0,4-1 2 16,-5-1-2-16,6 1 3 0,-6-2 0 0,5 2 1 16,-3 0 0-16,5 2 0 15,-3-1 1-15,3 0 0 0,-2 3-1 16,0 0 1-16,5 0 0 0,-1 2 0 16,0-1-1-16,3 0 0 0,-2 0 0 0,1 0 0 15,-1 3-4-15,-4-2 1 16,4 1 0-16,-2 0 1 0,2 0-1 0,-5 4 4 15,2-3 0-15,0 5-1 0,-6-1 1 16,5 0 0-16,-3 0 0 0,2 2 0 16,0-1 0-16,0 1 0 15,-2 0 0-15,3 0 0 0,-5-1 0 0,5 0 0 16,-6 4-1-16,3-2 1 0,-2 2 0 16,-3 1 0-16,4 0 0 0,0 0-1 15,-3 0 0-15,4 0 1 0,-4 1 0 16,4 3-2-16,2 1 2 15,-4 2-1-15,5 0 1 0,-4 2 0 0,4 1-1 16,-5 0 1-16,3 0 0 0,-4 0 0 16,0 0-1-16,0 0-1 0,-2 2 1 15,2-1-1-15,0 1 2 0,2 1 0 0,-1 1 1 16,3-1-1-16,1-1 1 0,1 0-1 16,5 1 0-16,0 1 1 15,1-3-1-15,2 3 1 0,-1-3-1 16,3 4 1-16,2-1-1 0,-2 0 0 0,1 3 1 15,2-2-1-15,0 1 0 0,-4 0 1 16,-1 2-1-16,2 0 0 0,-1-4 1 16,-1 1-1-16,-2 1 0 0,-1-1-1 15,1 1 1-15,-3-2-1 0,-4-1 0 16,2 0 1-16,-3-2-1 0,0 2 1 16,-3-2-1-16,4 0 1 0,-5 0 0 0,4-3 0 15,-4 3 0-15,5-1 0 0,-2 1 0 16,5 2 0-16,-3-2 0 15,3 0 0-15,2-1 0 16,0 2 0-16,-1-1-1 0,2-2 1 0,4 1 1 16,-5 0-1-16,1 2-1 0,0-2 1 15,-3 0 0-15,-1-2 0 0,1 2-1 0,-1-2 1 16,-3 1 1-16,1-1-1 0,-4-3-1 16,2 1 1-16,-2-1 0 0,-1-3 0 15,1 2 0-15,-1-1 0 0,-3 0 0 16,2-1 0-16,0 0 0 0,0-2 0 15,-1 0 1-15,1 0-1 0,4 0 0 16,-5 0 1-16,0 0-1 16,5-2 0-16,-3-3 1 0,0 3-1 0,4-1 1 15,-4-3-1-15,5 0 0 0,-5-1 0 16,6-2 1-16,-3-3-1 0,4 0 0 0,-2-1 1 16,3-3-1-16,-2-1 0 15,-1 0 0-15,5 1 0 0,-2-2 1 0,1-1-1 16,0 1 0-16,1-4 0 0,0 1 0 15,-2 2 0-15,-2-3 0 0,3 1 1 16,-3 0-1-16,-1 1-1 16,1 0 1-16,-3 0 2 0,4 4-2 0,-3-3 0 15,2 1 0-15,1 1 0 0,-4 1 0 16,6 1 0-16,-6-2 0 0,3 5 0 16,-4 0 0-16,3 0 0 0,-1 3 0 15,2-2 0-15,1 2 0 0,-3 1-1 16,6-1 1-16,0 1 1 0,-1 1-1 15,-2-1 1-15,3 1-1 0,0-2 0 16,1 2 0-16,-2-2-1 0,-2 3-1 16,2 2 2-16,-2-1 1 0,-3 1-1 15,2 2 0-15,-4-1 0 0,1 1 0 16,0 1 0-16,-1-1 0 0,0 2 0 0,-2 0 0 16,4 0-1-16,-5 0 1 15,1 0 0-15,1 3 0 0,-1 2-1 0,-2-2 1 16,1 2-1-16,1 0 1 0,-3 3-2 15,1 1 2-15,-1 2 0 0,3 1-1 16,0 3 0-16,-1 0 1 0,3 2 1 16,-1 1-1-16,-2-2-1 0,5 0 1 15,-3 1 1-15,4-2-1 0,-2 2 0 16,2-2 0-16,-1 1 0 0,1 1 0 16,0-1 0-16,0-1 0 0,-3 2 0 15,3-2 1-15,-3 1-2 0,1-2 2 16,-1 1-2-16,3 1 1 0,-2-2 0 15,2 2 0-15,-1-1 0 0,2-2 0 16,-1 2 0-16,3 3 0 0,2-4 0 16,0 2 1-16,-1 0-1 0,5 0 0 15,-3-1 1-15,5-1 0 0,0 5 0 0,1-6 0 16,0 5 0-16,1-3 1 0,-4-1 2 16,1 0-1-16,-3-2-3 0,1 1 0 15,-3-2 1-15,-2-1 0 0,-3 1-1 16,1-4 0-16,-3 3 1 15,1-2-1-15,-3 0-1 0,2-1 1 0,-3-2 1 16,0 1 0-16,2-2-1 16,-2 0 0-16,1 1 0 0,1-5 1 0,1 2 0 15,-1-2 0-15,3 0 0 0,0 0 2 16,-1-2-2-16,3 0 2 0,-2-1-2 16,-1-1 0-16,2-1 0 0,-1 0-1 15,3 0 0-15,-1-2 0 0,-1-1 0 16,3 0 0-16,0 0 1 0,-3-1-1 0,4-2-1 15,-2 1 1-15,4-4 0 16,-3 1 0-16,4-2-1 0,-1-3 0 16,-1-3-3-16,1 2 0 0,1-2-6 0,0 0 4 15,0 2 3-15,-1 0 2 0,-1 3 0 16,1 0 1-16,2 2 0 0,1-2 0 16,-1 3 0-16,1-1 0 0,1 1 1 15,3-4-1-15,-4 3-1 0,4-1 1 16,-2-3 1-16,2 1-1 0,4 1 0 15,-5 0 0-15,2 0 1 0,-2-1-1 16,-1 1-1-16,-1-3 1 0,-3-1 0 16,0 2 0-16,1-1 0 0,-3 3 0 15,-1 4 0-15,-3-2 0 0,2 6 0 16,1-4 1-16,-3 4-1 0,2 1 0 0,-3 3 0 16,1 0 0-16,0 1 0 0,0 2 0 15,-1 0-1-15,1-1 2 0,1 2-2 16,0 0 1-16,0 0 0 0,-2 0 1 15,1 0-1-15,-4 2-1 0,0 1 1 16,-2 0 1-16,1 0-1 16,-2-1-1-16,0 2 1 0,-2 0 0 0,2-2 0 15,0 3-1-15,-1 0 1 16,1 0 1-16,0 3-1 0,-1 0-1 16,0 2 1-16,-1-2 0 0,0 3 0 15,1 1-1-15,-3 2 1 0,3 0 0 16,-1-1 0-16,1 4 0 0,0-1-1 0,-2 0 2 15,2 0-2-15,0 1 2 0,1-1-1 16,-1 0 0-16,5 2 0 0,-1-1-1 0,2 1 1 16,-2 3 0-16,2-2 0 15,-1-3 1-15,0 4 0 0,0-2 2 16,1-3 1-16,0-1-2 0,1 3 3 0,1-3-2 16,-2 2-2-16,1-1 0 0,-1 1 1 15,0 0 0-15,0-1-2 16,-1 0 0-16,0-1 1 0,0-2 0 0,-1-1-1 15,1 0 0-15,0 0 1 0,0-1-1 16,1-1 0-16,0 0 0 0,1-1 2 16,1 0-1-16,2 0-1 0,-2-3 1 15,2 2 0-15,-2-4 0 0,2 1-1 16,0 0 0-16,-2-2 2 0,2 2-1 16,-3-4-1-16,0 2 1 0,-1 0 0 15,0-1-1-15,0 3 1 0,0-4-1 16,0 2 1-16,1 0-1 0,-1-2 0 15,3 0 0-15,-2 0 0 0,0 0 0 0,-1 0 1 16,3 0-1-16,-1 0 1 16,-2-2-1-16,5 0 0 0,-6 0 0 0,1 0 0 15,0 0 0-15,-2-1 1 0,2 0-1 16,-1 0 0-16,0-3 0 0,0 1 0 16,-2 0 1-1,2-2-1-15,-4-2 1 0,3-1-1 0,-3-1 0 16,2-1 0-16,1-3 0 0,-2-3 0 0,2 0-1 15,-1 0-2-15,3-6-2 0,-1 4-1 16,4-2-2-16,-3 1 0 0,1 1-1 16,1-1 4-16,2-1 1 0,-1 1-1 15,2-2 0-15,4 0-3 0,-2-1 1 16,2 2 3-16,0-2 2 0,-1 2 2 16,3 1 0-16,-1 2 0 0,-1 0 0 0,1 3-1 15,0-1 1-15,1 1 1 16,0-1-1-16,-2 2 0 0,0-3 0 0,1 5-1 15,1-3 1-15,-4 4 0 0,-1 0 0 16,1 3 0-16,-3 1 0 0,3 0 0 16,0 3 0-16,0 1 0 0,-1 1 0 15,1 1 0 1,-1 2 0-16,2 0 0 0,-1 0 0 0,-3 0 0 0,-2 2 0 16,0 1 0-16,-3 1 0 0,-1 1 0 15,-4-2 0-15,0 2 0 16,-3 1 0-16,-2 1 0 0,1 2 0 0,-1 2-1 15,0 2 1-15,-3 0 0 0,-2 1 0 16,2 4 0-16,0-1 0 0,-2 1 1 16,0 2-1-16,1-1 0 0,3 2 0 15,-2-1 1-15,3 0-1 0,0-1 0 16,0 0 0-16,0 0 1 0,3 0-1 0,1 0-1 16,0 0 1-16,3-2 0 0,-3-1 1 15,5 1-1-15,0-3 0 0,-2 0 1 16,3 0-1-16,-1-2 0 15,2 0 1-15,0-1 0 0,0 0 1 0,0 0-2 16,2-2 2-16,1-1 0 0,2-1 0 16,-2-2 0-16,1 1 1 15,1-2 0-15,0 2-1 0,4-1-1 0,-3-2-1 16,-1 1 1-16,2 0 0 0,0-2-1 16,2 2 2-16,-2-3-2 0,2 1 0 15,-2-2 0-15,0 0 1 0,2 0 0 16,-1 0 0-16,2-1-1 0,-1-2 1 15,-1-2 0-15,2 2 0 0,-2-4-1 0,2 1 2 16,0-4 0-16,0-1-2 16,2 0 0-16,-1-2 0 0,1-2 1 0,2-2-1 15,3 0 0-15,-3 0 0 0,2 0 0 16,2 3-3-16,-1 1 0 16,2-2 3-16,-5 1-1 0,2 0 0 0,3 0-1 15,-2 1-6-15,2-2-9 16,6 1-6-16,-3 1-22 0,3-1-10 15,4-4-36-15,-4 0-67 0</inkml:trace>
  <inkml:trace contextRef="#ctx0" brushRef="#br0" timeOffset="41351.0489">31987 11609 84 0,'0'0'13'0,"0"0"40"15,0 0 62-15,0 0-59 0,0 0-18 16,0 0 8-16,0 0-1 0,0 0-20 15,0 0-3-15,-61-55 6 0,49 51 5 16,1 0 1-16,3 2-3 0,4 1-4 16,4 0-1-16,0 1-6 0,4-3 0 15,7 3-8-15,7-4-9 0,11 2-1 16,14-3-1-16,3-1 0 0,7-1 0 16,-2 2 0-16,0 1-1 0,-7 2 0 15,-2 1-1-15,-8 1-23 0,-7 0-8 16,-6 0-2-16,-13 0-18 0,-8 2-26 15,-8 3-35-15,-16-2-48 0,1 2-8 16</inkml:trace>
  <inkml:trace contextRef="#ctx0" brushRef="#br0" timeOffset="41486.7169">32051 11560 246 0,'0'0'64'0,"0"0"-28"0,0 0 0 0,0 0 9 16,0 0 3-16,76 9-3 0,-32-13-14 15,9-3-6-15,11-5-9 0,8 1-8 16,10-1-2-16,7 1-3 0,3 0-2 15,2-3-1-15,3-3-49 0,-9 0-157 16</inkml:trace>
  <inkml:trace contextRef="#ctx0" brushRef="#br0" timeOffset="44881.3118">9684 5717 62 0,'0'0'26'0,"-6"-24"-14"0,2 15-12 0,2-3 4 15,2 4 4-15,-1-3 15 16,1-1 41-16,0 5-48 0,0-2-7 0,1 2-5 15,0-1 9-15,-1 3 10 0,4 1 0 16,-4-5-3 0,1 7-6-16,-1-1 2 0,1 1 3 0,-1 2 1 0,0 0 2 15,0 0-3-15,0 0-2 0,0 0-4 16,3 0-3-16,-1 4-4 0,2 8-4 16,1 4 4-16,1 5 14 0,-1 10-2 15,-3 2-10-15,3 8-1 0,-5 7-2 16,0 5-2-16,-1 4-2 15,-5 2 2-15,2 1-3 0,-3 1 0 0,4-3-1 16,1 0-33-16,2-5-50 0,0-3-45 16,0-8-159-16</inkml:trace>
  <inkml:trace contextRef="#ctx0" brushRef="#br0" timeOffset="46167.3118">14628 5706 163 0,'0'0'32'0,"0"0"103"0,0 0-91 15,0 0-21-15,0 0-9 0,11 0-12 16,-7 24 32-16,-1 7-8 0,-2 13-10 16,-1 4-10-16,0 6-4 0,0 0-2 15,-1 2-10-15,-2-3-113 16,1-8-105-16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941.31" units="1/cm"/>
          <inkml:channelProperty channel="Y" name="resolution" value="1658.24902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4-10-17T07:30:30.61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24658 6598 149 0,'0'0'44'16,"0"0"-10"-16,0 0-19 0,0 0-3 15,0 0-12-15,0 0 76 0,0 0-47 16,0 0 3-16,75 12-3 0,-53-12-3 16,6-2-1-16,0-3 1 0,3 3-1 15,4 0-4-15,0-1-1 0,2 3-4 0,2-2-4 16,1 2-5-16,2 0-2 15,-2 0 0-15,0 0-4 0,4 2 0 0,2 2 1 16,2-1-2-16,6 1 1 16,3-1 1-16,3-1-2 0,1-1 0 0,2-1 0 15,0 0 2-15,7 0 0 0,-3 0 1 16,2 0 2-16,3 0 2 0,-2 0-1 16,3 0-1-16,4 0 0 0,3 0-1 15,-1 0 0-15,4-1 3 0,5-1 1 16,1 0-4-16,10-1-4 0,7 1 7 15,9 0 12-15,4 1-10 0,8 0-5 16,8 1-2-16,3-1 1 16,7 1-1-16,0 0 1 0,7 0-3 0,5-2-6 15,-2 2 6-15,3 0 1 0,-2 2-1 0,-2 1 2 16,1 3 1-16,-2-1-3 0,0-1-3 16,0 1 3-1,-3 1 1-15,0-2-1 0,-2 1 2 0,2 0-1 16,-2-2-1-16,2 1-5 0,1 1 5 0,0-1 0 15,-1 4 2-15,0-1 0 0,4-2-1 16,-2 1-1-16,3-1-1 0,1 0-1 16,1 0 2-16,1 1 2 0,-1 0-1 15,2-1 0-15,-1 4-1 0,5-3-5 16,2 1 5-16,-4 0 0 0,-2-1 1 16,-2 2 1-16,-2-2 1 0,-4 1-3 15,1 1-3-15,-8-4 3 0,-4 2 0 16,-8 1 0-16,-5-3 2 0,-5 3 0 15,-9-2-2-15,-4-2-4 0,-6 0 4 16,-8-1 0-16,-4-2 0 0,-15 0 0 16,-7 0 1-16,-7 0 0 0,-9-2-1 15,-6 0 0-15,-13-1 0 0,-3-1 1 16,-9 4 0-16,-5-4-1 16,-10 3 0-16,-1-1-1 0,-6 0 1 0,0 2 1 15,0-4 1-15,-7 1-1 0,0 0-1 0,-8 0-1 16,0 2 1-16,-2-2 0 15,2 2 0-15,-3-2 0 0,0 2 0 16,-1-1 0-16,-2-1-3 0,-1 1 2 0,-1-2 1 16,-2 3-1-16,0-4 0 15,-1 1 1-15,-6 1-3 0,0-1 3 0,0 0 0 16,-6-1 0-16,-6 0 0 0,0-1 0 16,-5 0 0-16,-8-1-1 0,-6 0-1 15,-4 0 1-15,-5 1-4 0,-6-2 3 16,-3 1 2-16,-5 0 0 0,-5 1 0 15,-5-3 0-15,-7 2 1 0,0 1-1 16,-10-1-3-16,1 1-1 0,-5 1 4 0,-4 0-2 16,-1 3 2-16,-5-2 2 15,-3 2 0-15,-1-1 0 0,-6 0-2 0,0-2 0 16,-2 1-6 0,0 3 6-16,1-1 0 0,-3 0 2 0,2 2 1 15,-1-2-1-15,-3 2-2 0,-2 0-2 0,2 0 2 16,2 0-1-16,0 0 1 0,-2 0 1 0,1 0 1 15,2 0-2-15,1 0 0 16,-1-3-5-16,4 3 5 0,1 0 0 16,4-1 2-16,-2 1-1 15,1-3 1-15,2 2-2 0,-3 1-1 16,-1-2 0-16,2 1 0 0,1-2 1 0,2 2 1 16,0-3 0-16,2 2 1 0,-3-1-2 0,4 1 0 15,1 1-6-15,0 1 5 0,5 0 2 16,3 0 1-16,0 0-1 15,1 0 1-15,3-2-1 0,-1 0-1 16,0 2-2-16,3 0 1 0,-1 0 0 16,1 0 1-16,5 0 0 0,-1 0 1 15,1 0 0-15,3 2-1 0,-4 0 2 0,4-2-2 16,-1 0-6-16,1 1 6 0,3-1 0 16,0 0 0-16,4 2 0 0,0-2 0 15,6 0 2-15,1 0-1 0,5 0 0 16,2 0 1-16,4 0-2 15,6 0-2-15,2 0 0 0,4 0 2 0,6 0 0 16,5 0 0-16,6 0 0 0,6-2 1 16,5 1-1-16,7 1 0 0,3 0 0 0,7 0 2 15,7 0-2-15,1 0 0 16,9 0-1-16,1-4 1 0,3 4 1 16,0 0-1-16,0 0 0 0,0 0-1 15,3 0-3-15,-1 0-1 0,0 4 4 16,3-3 1-16,-1 1 1 0,0 0-1 15,-1-1-2-15,0 0 1 0,-2 0-2 16,3 3-1-16,-1-3 3 0,3 1-1 16,2 1-3-16,-1-1 0 0,8 2 4 0,1-1 0 15,4-1 0-15,4 1-2 0,2-1 1 16,7 0 0-16,3 2-1 0,7-1-1 16,4-1 1-16,4-1-1 0,9 0 1 15,5 1 2-15,5-2 1 0,8 0 1 16,5 0 0-16,6 0-1 0,6 0 0 15,8 0 1-15,4-2-1 0,9 0-5 16,6 0 5-16,9 0 0 0,4 1 0 16,3-1 0-16,6 2 2 0,6 0 0 0,4 0-1 15,5 0-1-15,5 0-3 16,5 0 1-16,-1 3-4 0,2 1-3 16,4-2 3-16,0 1 1 0,1 2 2 0,1-3-6 15,-4 1 9-15,-5-1 0 16,3 1 0-16,-5 1 1 0,2-2-1 15,2 0-2-15,-2 1 1 0,-5 1 1 0,5 0 2 16,1-2 0-16,-3 1-2 0,5-1-5 16,-1 0 5-16,1 2 2 0,-1-3-2 15,0 0 2-15,1 0-2 0,-1-1 0 16,0 0-2-16,-2 0 2 0,-2 0 1 16,3 0 1-16,0 0 0 0,-1 0-2 15,-1 0 1-15,-3-1 0 0,-1 0 3 16,-4-4 1-16,-1 5 2 15,-1 0-2-15,-1-2-4 0,-2 2 0 0,-3 0 0 16,0-1 2-16,-5 0-2 0,-1 0 1 16,0-1-1-16,-3-1 0 0,-2 0-1 15,-4-2 4-15,-3 1 2 0,-11 0 0 0,-5-1-3 16,-4 0 0-16,-9-1-3 0,-5 0 0 16,-7-1 0-16,-11-2 0 0,-11 2 0 15,-9-1 0-15,-9-3 0 0,-14 1 0 16,-15 0-15-16,-14-3-16 15,-14 2-32-15,-18-4-69 0,-13 2-103 0</inkml:trace>
  <inkml:trace contextRef="#ctx0" brushRef="#br0" timeOffset="870.704">25938 7428 192 0,'0'0'125'0,"0"-41"-52"0,-1 39-1 0,-1 2-17 16,1 0 0-16,1 7-26 0,0 11-17 16,0 9-11-16,-2 12 6 15,-2 7 10-15,0 5-2 0,-4 2-3 16,2 0-4-16,-2 2-6 16,2-6-2-16,1 2 1 0,2-8-1 0,2-4 0 0,-1-8 0 15,2-8 0-15,0-6-19 0,3-7-16 16,2-6-30-16,0-6-40 0,-2-8-65 15</inkml:trace>
  <inkml:trace contextRef="#ctx0" brushRef="#br0" timeOffset="1039.2469">25813 7513 234 0,'0'0'299'0,"-9"-70"-244"16,10 56-3-16,7 3 1 0,9-2-16 15,7-2-10-15,9 3 0 0,4-2-5 16,5 1-5-16,3 4-8 0,2-3-7 0,1 6 1 15,1-2-3-15,1 1 0 0,-2 4-15 16,-5 1-35-16,-13 2-20 16,-10 0-44-16,-11 5-85 0,-9 1-142 15</inkml:trace>
  <inkml:trace contextRef="#ctx0" brushRef="#br0" timeOffset="1210.4278">25887 7710 326 0,'0'0'104'0,"0"0"-53"0,0 0-2 16,78 40 12-16,-54-45-23 0,7-6-7 0,0-2-11 16,5-2-12-16,-1-3-5 0,3-1-3 15,-3 3-4-15,2 1-31 16,-1-1-19-16,-4 3-37 0,-5 2-44 0,-3 2-17 16</inkml:trace>
  <inkml:trace contextRef="#ctx0" brushRef="#br0" timeOffset="2263.7463">26243 7673 284 0,'0'0'49'0,"0"0"5"0,-60 79 7 0,51-62-12 16,2 3-4-16,7-3-10 0,0 0-12 0,7-3-4 15,3-1-1-15,4-2-4 0,-1-6-2 16,6 1-1-16,1-6 1 0,7 0-2 16,-4-8-3-16,1-4-5 0,1-2 2 15,1-3-3-15,-5-2-1 0,-4 0-1 16,-7-1-3-16,-4 3 1 0,-6-2 2 15,-3 4 1-15,-8 0 2 0,-5 2-2 16,-2 5 0-16,-3 1 0 0,-2 6 0 0,2 1 1 16,1 1-1-16,1 8-1 0,3-3 1 15,4 0 0-15,7 2-3 16,4 0 2-16,1-2-1 0,7-2-1 0,6 1-1 16,3-2 4-16,4-3 1 15,3 0-1-15,4-5 2 0,4-4 0 0,-2-1 0 16,-1-4-2-1,-1 4 1-15,-4-2 0 0,-3 3 2 0,-4 1 3 0,-3 0-2 16,-4 5 1-16,-3 3-1 0,-4 0-1 16,1 0-3-16,-3 7 2 15,1 5-2-15,-1 2 2 0,0 3-2 0,0 3 1 16,0-3 1-16,0 3-2 0,0-2 0 16,0-3 0-16,4 2 0 0,-1-4 0 15,5 0 0-15,-4-3 0 0,6-5 0 16,0-3-3-16,3-2 1 15,0-2-3-15,-1-8 3 0,5-5 2 0,1-1 0 16,-4-1 0-16,3 2 1 0,-4-3-1 16,2 3 1-16,-3 1-1 0,-2 4 0 15,0 2 1-15,-4 2 0 0,-4 2 2 16,-1 4-1-16,1 0-2 0,0 3 0 0,2 5-1 16,1 5 1-16,-1 0 1 0,1 5-1 15,3-2 1-15,-1 0 0 0,1 2-1 16,3-4-1-16,2-1 1 0,-1-5 1 15,4-3 0-15,-4-2 0 16,3-3 3-16,2-5-1 0,0-5 0 0,0-5 1 0,0-1-1 16,-5-7 0-1,2 1-1-15,-1-2-1 0,-6-2 1 0,2 1 1 16,-4 1-2-16,-4 2 0 0,-1 0 1 16,0 3-1-16,-4 4 0 0,-4 1-1 15,3 8 0-15,0 3 0 0,-3 2-1 16,1 1-1-16,1 6-1 0,-1 3 2 0,2 2-4 15,3 0 1-15,2-1 2 0,0 2-3 16,0-2-3-16,3 1 0 0,3-4 4 16,5-4 0-16,-2-1 0 15,2-2 0-15,2 0 1 0,-3-5 0 16,4-2 3-16,-7-1 0 0,5 0 1 16,-3 2-1-16,-1-2 2 0,-2 3-1 0,0 1 0 15,2 2 2-15,-6 0-1 0,1 2-1 16,-1 0-1-16,0 3 0 0,1 4 0 15,-2 3 0-15,0 1 0 0,-1 6 1 16,0 3-1-16,0 1 2 0,0 1-2 16,-1 4 0-16,0-1 0 0,1-1 2 0,0 2 1 15,1-6 1-15,5 0-1 16,-1-1-1-16,1-6 2 0,3-3-3 16,-4-3 1-16,2-4-1 0,3-3 0 15,-3 0 0-15,5-8 2 0,-2-5-3 16,3-2 0-16,3-3-12 0,-2-4-5 15,2 1-5-15,0 0-6 0,-1-1-5 0,3 2 1 16,-8 3 0-16,0 4 1 0,-5 4 20 16,-1 6 11-16,-4 1 1 0,0 2 1 15,0 5 6-15,-3 4 6 0,-2 6 1 16,3 2 4-16,-4 5-5 0,2 0-1 16,2-2-6-16,1 0-3 0,-1-3-2 15,2-3 0-15,0 0-2 0,2-9 0 16,1 2-1-16,3-7-12 0,-1 0-15 15,0-5-9-15,2-8-3 0,2-2-23 16,-3-4-84-16,1 1-56 0</inkml:trace>
  <inkml:trace contextRef="#ctx0" brushRef="#br0" timeOffset="2398.1888">27348 7434 261 0,'0'0'95'0,"-7"-61"-48"15,5 56-9-15,1 3 7 16,1 0-8-16,0 2-12 0,0 0-16 0,3 6-9 15,2 3-2-15,-1 4 1 0,1 0-16 16,0 3-31-16,1-3-39 0,3-1-47 16</inkml:trace>
  <inkml:trace contextRef="#ctx0" brushRef="#br0" timeOffset="3121.1825">27438 7614 157 0,'0'0'277'15,"0"0"-239"-15,0 0-5 16,0 0 15-16,0 0-5 0,0 0-7 16,0 0-3-16,0 0-5 0,0 0-8 0,39 25-10 15,-26-25-3-15,-6-5-3 0,4 1-2 16,-4-1 0-16,1-4-1 0,-1 2-1 16,-5-2 2-16,2 2-1 15,-3-1-1-15,-1 2 2 0,0 1-1 0,-3 2 0 16,-1 0-1-16,-6 3-1 0,2 0 1 15,-3 6-1-15,2 2 1 0,-3 2-1 16,5 3 1-16,-2 2 0 0,4 1-1 16,3 1 1-16,2 1 0 0,1 1-1 15,4-2 1-15,3 0 0 0,-2-1 1 16,2-4-1-16,0-2-1 0,1-5 1 16,1 0 0-16,-6-1 1 0,5-4-1 0,-2 0 0 15,1 0 0-15,3 0 2 16,-2-5-1-16,2-1-1 0,4-3 0 15,-1-1-1-15,0-2-3 0,3-1 0 0,2-2-3 16,0 0 1-16,1-1 2 16,-1 1 0-16,-1 2-1 0,-2-3 1 15,-2 1 0-15,-2 2 3 0,4-3 0 0,-8 3 1 16,3-1 0-16,-4 0 0 16,-1 3 1-16,0 0-1 0,-4 0 0 0,-1 4 0 15,-1 3 1-15,0 2 0 0,0 1 0 16,0 1 4-16,-2 0-2 0,-8 0-1 15,2 5-2-15,-3 4 0 0,0 0 0 16,-3 2 0-16,6 0 0 0,-6 2 0 16,7 2 0-16,-3-3 0 0,6 3 0 15,3-1 0-15,1-1-1 0,0 0-1 16,3-4 1-16,6 0 1 0,1-2 0 0,5-2-1 16,-3 1 1-16,2-3 0 15,3 0-3-15,-2-2 0 0,0 1 2 16,3 0 1-16,0-2 0 0,-1 2-1 15,-3-1 1-15,-3 3 1 0,-1 0-1 16,-3 0-1-16,1 5 1 0,-7-3-1 16,-1 5 0-16,0 2 0 0,-11-1 0 0,1 1 1 15,-6-2 1-15,-2 4 0 0,-2-4 2 16,-3 0 0-16,1 0 1 0,2 1-3 16,1-1 0-16,5-2-1 0,-1-2 0 15,10-1-7-15,3-3-11 0,2 0-18 16,3-3-16-16,11 0-59 15,5-6-12-15,1-2-59 0</inkml:trace>
  <inkml:trace contextRef="#ctx0" brushRef="#br0" timeOffset="4123.5071">27825 7704 87 0,'0'0'27'15,"0"0"29"-15,0 0 18 16,0 0-34-16,0 0-9 0,0 0-5 0,-50-35-10 15,42 35-9-15,2 0-4 0,-3 0 0 16,4 3-3-16,5 0 0 0,-1 0 0 16,1 1 0-16,0 0-10 0,0-1-15 15,2 1-15-15,2-4-2 0,0 3 2 16,1-3 23-16,-4 0 17 16,-1 0 11-16,0 0 17 0,0-3 9 0,-3-2-2 15,-3 1 0-15,4-2-1 0,-2-3 2 16,3 5-1-16,1-3-6 15,0-1-3-15,0 1 2 0,4-2 3 0,7-3-3 16,-4-1-8-16,5 0-4 0,0-2-5 16,2-3-4-16,3 1-1 0,-2-1-3 15,-3-2 0-15,2 1 0 0,-1 0-1 16,-6 3-2-16,-1 0 0 0,0 3 1 16,-5 1 1-16,-1 1-1 0,-7 1 1 15,-1 3 0-15,-7 2-2 0,-1 5-1 16,-1 1-1-16,1 8 0 0,-1 6 0 15,1-4 1-15,1 5 1 0,6-2 0 16,-1 2 0-16,6-2-2 0,3-1 1 16,1 0 1-16,0 0-1 0,4-3 0 15,2 0 1-15,4-1-1 0,-2-1 1 0,3 0-1 16,0-1 1-16,0-2 0 16,5-2 0-16,-1-1 0 0,-4 2 0 0,6-2 0 15,-3 0 1-15,-1 2-1 0,-2-1 0 16,-2 1 0-16,1 3 0 15,-1-1 0-15,0 2 0 0,-5 2 0 16,0 2 0-16,-3 2-1 0,-1 1 1 0,0 5 0 16,-6 0 1-16,-2 2-1 0,-3 2 1 15,2-3 1-15,-1 1 1 0,5-3 0 0,0 0 1 16,5-4-2-16,0-2 0 0,8-1 0 16,5-5 0-16,3-3 0 15,8-4 0-15,3-3 1 0,10-4 0 0,-1-8-3 16,6-1 0-16,-2-3-22 0,2 0-14 15,-6 1-43-15,0-2-36 0,-13 6-67 16</inkml:trace>
  <inkml:trace contextRef="#ctx0" brushRef="#br0" timeOffset="4592.3388">29267 7423 229 0,'0'0'165'0,"-17"-67"-155"15,11 53-2-15,-2 2 28 0,1 4 8 16,-5 2-8-16,2 4-6 0,-3 2-20 15,-3 0-6-15,-1 5-2 0,-3 2 0 16,2 5-1-16,2 1 0 0,2 3 2 16,-1 0-1-16,2 6 0 0,3 0 0 15,0 2-1-15,4 0 0 0,6-2 1 16,0 5-2-16,4-1 1 0,5 0-1 16,5-1 0-16,3-1-1 0,2-1 1 15,7-3 1-15,-4 0 1 0,1-2-2 16,-4-5 2-16,-6 1-1 0,-3-1-1 15,-5-4 0-15,-4 2 0 0,-1-1 1 16,-9 0-1-16,-5 2 4 0,-6-3 6 16,-3 2-4-16,0-3-4 0,-5 1 1 0,3 0-2 15,2-5 2-15,5 1-3 0,3-2 1 16,9-2-1-16,5 3 0 16,1-4-1-16,5 0-13 0,10-5-26 15,5-6-38-15,8-3 0 0,5-3-48 0,0 3-24 16</inkml:trace>
  <inkml:trace contextRef="#ctx0" brushRef="#br0" timeOffset="4911.4987">29382 7729 372 0,'0'0'90'0,"0"0"-48"15,0 0-21-15,0 0 13 16,0 0-6-16,0 0-4 0,0 0-8 0,0 0-10 16,0 0 0-16,29-1 3 15,-15 1 0-15,-2-1-2 0,1-5-5 16,3-1-1-16,-1-1 0 0,-7 0-1 0,2-2-2 15,-5 0-1-15,-4-2 0 0,-1-1 3 16,-5 2 0 0,-6 1 0-16,0 3 0 0,-3 2-2 0,-5 5-1 0,1 0 1 15,-1 10 2-15,-1 1 0 16,4 5 1-16,-1 0 1 0,9 6 0 0,-1-1 0 16,7 4 1-16,2-1-1 0,7 0 0 15,3 0 1-15,8-6-2 0,0 1 0 16,3-6 0-16,0-4 0 0,1-1-1 15,1-5-1-15,0-3-11 0,-2 0-4 0,-1-6-11 16,-1-2-1-16,-2-2-19 16,-2-3-17-16,-2-2-28 0,1-2-18 0,-6 1-20 15</inkml:trace>
  <inkml:trace contextRef="#ctx0" brushRef="#br0" timeOffset="5247.3507">29669 7695 171 0,'0'0'111'0,"0"0"-81"16,0 0 2-16,0 0 29 0,0 0-7 15,0 0-8-15,65 42 1 0,-54-29-14 16,1 2-14-16,-4-2-4 0,2 0-7 16,-4 0-1-16,-2-3-4 0,-3 0 0 15,-1-3-1-15,0-1-1 0,0-3 0 16,-2-1-1-16,-1-2 1 0,2 0 0 16,-1-2 5-16,0-4-3 0,2-4-1 15,0-3-2-15,5-2-1 0,3-5-9 16,5 3-5-16,3-3-3 0,3 0 3 0,3 1-3 15,0 3-4-15,3 3 4 0,2 5 6 16,-7 2 3-16,1 2 8 0,-5 4 1 16,-5 0 2-16,-1 7 2 15,-5 1 0-15,-3 5-3 0,-2-1 7 0,0 5 5 16,0 0-2-16,0 1 0 16,-1-1-4-16,-2-3-1 0,2 1-4 0,1-2-1 15,0-2 0-15,0-2-1 0,5-4-4 16,4-4-20-16,0-1-24 15,5-4-32-15,3-8-58 0,-4-2-135 0</inkml:trace>
  <inkml:trace contextRef="#ctx0" brushRef="#br0" timeOffset="5392.3856">30088 7453 466 0,'0'0'23'0,"0"0"-15"0,0 0-7 0,0 0 11 16,0 0-2-16,0 0-8 0,0 0-2 15,0 0-4-15,34 15-30 0,-21-6-54 16,4-2-54-16</inkml:trace>
  <inkml:trace contextRef="#ctx0" brushRef="#br0" timeOffset="5864.2053">30200 7691 391 0,'0'0'26'0,"0"0"-1"15,0 0 23-15,0 0 14 0,0 0-18 16,0 0-12-16,62-18-18 0,-48 9-9 0,2-4-4 16,-2 2 1-16,-3-2-1 0,-2-1 1 15,-4 4-1-15,-5 1 1 16,0 4 0-16,0 3 0 0,-3 2 1 16,-4 0 2-16,-5 2-3 0,-3 9-2 0,2 2-1 15,-3 4-1-15,0 1 2 16,2 2-1-16,7 2 0 0,0-2 0 15,2-1 1-15,5 2-1 0,5-8-2 16,6 0 3-16,3-1-3 0,5-7-3 16,3-1-2-16,-2-4 3 0,4-4-6 15,1-6 4-15,0-2-1 0,-2-2 4 0,-2-3 0 16,1-1 1-16,0-1-1 0,-3 0 1 16,1-1-2-16,-1 0 4 0,-3 2 0 15,1 1-7-15,-5 2-12 0,-1 5 7 16,0 5 5-16,-2 3 3 0,1 2 3 0,-2 2 0 15,2 8 1-15,-3 2-1 16,1 4 2-16,1 5 0 16,-1-2 2-16,-1 3-2 0,-1-1 3 0,1 0 1 0,-2 1 0 15,-1-3 1-15,-3-1 1 16,-1 0-3-16,0-3 2 0,-1-2 1 16,-5-1 4-16,0 0-2 0,-2-6 0 15,-1 1-2-15,-1-4 0 0,1 1-1 0,3-2-5 16,3-2 0-16,-1 0-17 0,4 0-38 15,0-6-15-15,4-3-82 0</inkml:trace>
  <inkml:trace contextRef="#ctx0" brushRef="#br0" timeOffset="6445.0368">31172 7528 421 0,'0'0'45'15,"0"0"-43"-15,0 0-2 16,78 9 7-16,-56 6 13 0,4 5 10 0,-3-1 1 16,-1 4-7-16,-1-1-6 0,-8-1-5 15,-5 0-4-15,-5-6-2 0,-3 0 2 16,0-1-4-16,-6-3-2 0,-3-1 1 15,-2-3 1-15,-1-2 2 0,2-3 1 16,-2-2 1-16,5 0-5 0,-3-1-2 16,6-3 0-16,-1-5-1 0,5-2 1 15,0-2-2-15,4 0-3 0,7-5-4 16,1-2-3-16,3-1-2 0,3 0-1 16,-1 4-8-16,3 1 1 0,-1 6 5 15,1 2 4-15,-2 3 5 0,-1 1 5 16,-3-1 0-16,-2 4 1 0,0 1 1 15,-2 0 7-15,1 0 4 16,0 0 0-16,1-2 2 0,4 0 2 0,-2-1-4 0,0 1-3 16,1-3-1-16,-2 0-3 15,-1-1-4-15,1-1 1 0,-4 2-2 0,-1-3 1 16,-5 2 0-16,-3-1 0 0,0 1 1 16,0 1-2-16,-4 1 0 0,-5 3-1 15,-2 1-3-15,-2 5 2 0,-3 6 1 0,0 5 0 16,1 1 1-16,2 6 0 15,3 0 0-15,4 1-1 0,2 1 1 16,4-4 0-16,0 0 0 0,10-4 0 16,3-2-3-16,4-7-7 0,4-1-2 15,5-4-5-15,3-3-3 0,2-3-14 0,0-8-5 16,4-2-6-16,-4-3-49 0,0-6-24 16,-5 3-64-16</inkml:trace>
  <inkml:trace contextRef="#ctx0" brushRef="#br0" timeOffset="8164.9052">32036 7292 194 0,'0'0'268'0,"0"0"-244"15,0 0-22-15,0 0 3 0,-36 96 9 16,28-47 15-16,1 6 9 0,5 5-20 16,-2 8-8-16,-2 0-1 0,-2 3 2 0,-5 3 0 15,-2-3-2-15,-3-5-4 16,2-6-3-16,0-7-1 0,2-7 0 15,4-8 0-15,-2-5-1 0,6-7 0 16,-2-5 0-16,3-8-1 0,2-4-5 16,1-9-3-16,2 0 0 0,0-13 1 15,0-9 6-15,3-6-17 0,2-11-27 16,2-8 11-16,0-8 16 0,7-8 7 16,-1-7 4-16,4-6 8 0,5-1 1 0,-1 2-1 15,5 9 2-15,-4 10 9 0,-2 10 6 16,1 13-1-16,-2 10 9 0,0 7 1 15,-1 5-7-15,-2 1-4 0,1 10-5 16,0 0-5-16,2 1-2 0,-1 11 1 16,-2 5-1-16,-3 6 0 0,-7 3 0 15,-1 2 2-15,-5-1-1 0,-8-1 0 16,-7 2-4-16,-4-6 1 0,-6 0 0 16,1-4-1-16,-5-5 0 0,3-3-1 15,-3-7-2-15,5 1 3 0,4-4-2 16,5 0 1-16,6-2 1 0,5-7 0 15,4 1 1-15,3-5 0 0,8-6-1 0,6 0-1 16,4-3-4-16,5 1 1 0,2 4-1 16,1 3-4-16,0 6 3 0,-1-2 3 15,2 6 2-15,-3-1 0 0,-2 3 1 16,-2 0 1-16,-3 2-1 0,0 0 4 16,-3 3 3-16,-3 6 2 0,2 1-1 15,-1 1-2-15,-2-1 0 0,-3 2 3 16,-1-2-6-16,-3 2-2 0,-3-4 2 15,1-1-2-15,-4 0 0 0,0-3-1 16,0 2-1-16,-3-3 1 0,-1 0 0 16,-4-2-3-16,2-1-4 0,0 0 4 15,4-2 3-15,0-3 0 0,1-4 2 16,1 0-1-16,0-1-1 0,1-2 1 0,6 0-1 16,2-1 1-16,2 4 0 15,3 0-1-15,0 2 0 0,3 1 2 16,3 2-1-16,2 0 2 0,0-1 0 0,0 1 0 15,4 1 0-15,-1-2 0 0,1 2 2 16,-3-2 2-16,0-1-3 0,-2 0 0 16,-3-2 1-16,-1-1-3 0,-1-1-1 15,-1 1-1-15,-2 0 2 0,2-1-2 16,-3 2 0-16,-2-5 0 0,0 2 1 0,-4 3 1 16,-1 0-2-16,-3 2 0 15,-2 4 0-15,0 0 0 16,0 2 0-16,-5 0-1 0,-3 2-1 0,-6 8 2 15,0 2-2-15,-1 4 2 0,-2 2-1 16,2 3 0-16,3 1 0 0,2 2 1 16,3-4 0-16,5 2 0 0,2-5 0 15,0-1 0-15,4-3 0 0,4 0 0 0,4-4-1 16,1-3 1-16,4-1 1 16,5-5 1-16,0 0-1 0,2-5 0 0,0-3 1 15,0-6-2-15,2-1 1 0,-2-1-2 16,1 0 1-16,-2-3 0 0,-1 2-5 15,-4 1-3-15,-1-4-1 0,-2 6-4 16,-3-1-1-16,-1 5 3 0,-2 5 4 16,-3 2 4-16,-2 3-1 0,3 3-4 15,0 3 1-15,-1 3 4 0,3 0 2 16,1 2 1-16,-1 1 0 0,1 2 0 16,1 0 1-16,1-2-1 0,-1 2 0 15,-2-2 0-15,-2-2-1 0,-2 0 1 16,-2-2 1-16,-3 1-1 0,0-3 0 15,0 1 3-15,-3-2-1 0,-3 0 1 16,-1-1-2-16,2 0 2 0,-5-2 0 0,3 0-1 16,1 1-2-16,-2-3 0 0,3 0 0 15,3 0 0-15,1 0-3 16,0-4-3-16,1 0 1 0,0-1 0 16,3-2-2-16,2 2-2 0,4-3-3 0,-3 3-2 15,2-3 6-15,0 3 5 0,0-2 2 16,2 2-2-16,1 2 3 0,2-2 0 15,1 2 0-15,-1-2 0 0,1-2 0 16,2 3 2-16,-1-1-2 0,-1-1 2 16,3-1 2-16,-2-2-2 0,-1-1 2 15,0 2-3-15,-7-4 0 0,-1 1 1 16,-2 2 1-16,-2-2-2 0,-2 3 1 16,0 1 3-16,0 4-1 0,0 1 2 15,-1 2 4-15,-4 4-8 0,-1 2-2 16,-1 5-2-16,-3 2 2 0,3 1 0 15,0 5 0-15,3-5 0 0,0 2 1 0,3-1-1 16,1-1 0-16,0-2-1 0,3-1 1 16,2-3 0-16,3 0 0 0,1-2-1 15,5-4 1-15,-2-2 2 16,3 0-2-16,1-5 0 0,1-2-1 0,1-2-5 16,3 0-11-16,-2-2-4 0,0 0 2 15,0-2-2-15,-1 0 6 0,-2 2 3 16,3-2 4-16,-7 2 8 0,2 1 0 15,-7 2 0-15,-3 3 3 0,-1 4 6 16,-3 1 12-16,0 1-7 0,-3 5-12 16,-1 5 11-16,-1 3 12 15,-3-1-7-15,2 3-4 0,1-2-4 0,2 2 0 0,-1-3-2 16,2-1-3-16,2 0 0 0,-2-5-2 16,2 0 2-16,0-3 0 15,0-4-1-15,6 0 0 0,-1 0 6 0,4-6 3 16,2-3-4-16,0 0-6 15,1 0-2-15,1-2 1 0,2 0-2 0,0 2 1 16,-3-1-1-16,-1 4 1 16,-1 3-1-16,-4 1-1 0,2 2 1 0,-4 0 0 15,0 4-1-15,-1 2-1 0,1 3 2 16,1-1 0-16,-3 0 0 0,3 2 0 16,1-1 0-16,5 0 0 0,0-2 0 15,2-1 0-15,2-2 1 0,4-1 0 0,-1-3-1 16,0 0 0-16,2-3 0 15,-2-3-3-15,-2-4-11 0,4-1-3 16,-1-1-10-16,3-1-10 0,-5-3-12 16,3 1-8-16,-1-3-7 0,1-3-27 15,-2-1 13-15,-2-4 0 0,-3 2-37 0</inkml:trace>
  <inkml:trace contextRef="#ctx0" brushRef="#br0" timeOffset="8333.6298">34148 7263 60 0,'0'0'72'15,"13"-73"-1"-15,-9 50-10 0,-1 9 13 0,-3 8 10 16,1 5-11-16,-1 1-13 0,0 7-28 15,0 9-29-15,-7 5 9 0,-1 6 17 16,1 6-7-16,-4 9-6 0,4 1-4 16,-7 5-2-16,7 1-4 0,-5-4-4 15,3 0 0-15,-3-7-1 0,2-2-1 16,-1-3 0-16,5-5-12 0,0-6-17 16,4-4-14-16,0-7-44 0,2-5-44 0,0-4-27 15</inkml:trace>
  <inkml:trace contextRef="#ctx0" brushRef="#br0" timeOffset="8507.9047">33899 7409 373 0,'0'0'210'0,"0"0"-168"16,0 0-38-16,0 0-2 0,75-2 12 15,-48 2 23-15,6 0-7 16,4-1-18-16,3 0-10 0,-3-1-2 0,-2-2-21 15,-6 0-32-15,-5-5-56 0,-5 2-120 16</inkml:trace>
  <inkml:trace contextRef="#ctx0" brushRef="#br0" timeOffset="9215.9089">34523 7557 135 0,'0'0'285'0,"0"0"-237"16,0 0-21-16,0 0 3 0,6-61 0 16,-14 51-12-16,-8 4-8 0,2 4-2 15,-4 2-4-15,-1 2-1 0,-1 7 2 0,-2 2 0 16,5 4 1-16,-1 0 0 16,5 1-3-16,0-2-2 0,7 0 2 0,6-3-3 15,0 0 1-15,0-4-1 16,8-1 1-16,6-1 2 0,3-3-2 0,3-2 2 15,2 0-3-15,1-6-5 16,0-1-5-16,-4-3-1 0,-3 0 3 0,0-1-3 16,-1-1 0-16,-5 4 3 0,3 2-3 15,-7 4 0-15,0 1 7 16,-1 1 0-16,-2 3 2 0,-2 4 1 0,-1 0 1 16,1 4 3-16,0-3 2 0,0 2 2 15,2 1-2-15,1-2 0 0,2-1 3 16,-1 0 1-16,3-2 1 0,3-4 1 15,5-2 2-15,1 0-3 0,4-4-2 16,1-5-1-16,-1-4-1 0,1 0-3 16,4-2-1-16,2-6-1 0,-2 2 0 15,5-7-1-15,-5-2 1 0,0-3-1 16,1-7 0-16,-5 0 0 0,-1-2 0 0,-1-3 0 16,-2 0 0-16,-3-3 0 0,-6 2-1 15,1 4 1-15,-5-1 2 0,-4 9-1 16,-1 7-1-16,0 8 1 0,0 7 2 15,0 8 8-15,-3 2-4 0,-6 12-6 16,0 5 0-16,-7 7-1 0,3 5 5 16,-1 7 4-16,-2 4-2 15,-1 5-2-15,3 6-1 0,4 0-2 0,-1-3-2 16,5 1-1-16,6-6-9 0,0-3-14 16,5-4-5-16,7-6-24 0,-2-8-42 15,2-7-33-15,-2-7-70 0</inkml:trace>
  <inkml:trace contextRef="#ctx0" brushRef="#br0" timeOffset="9540.0228">34622 7328 491 0,'0'0'142'0,"0"0"-133"16,82 5-5-16,-44-5 6 0,3 0 27 15,2-4-1-15,5 1-6 0,-2 1-16 16,4 2-11-16,-8 0-1 0,-1 0-2 16,-4 2-2-16,-8 1-12 0,-3 1-5 0,-7 6 0 15,-8-2-3 1,-2 3-10-16,-6 3 5 0,-3 2-1 0,0 5 7 16,-7 3 4-16,-4 1 7 0,-1 2 6 0,0 0 4 15,-4-1 0-15,2 0 5 16,6-5 7-16,-1 0 4 0,4-1 0 0,5-6-1 15,0-3-1-15,3-2-5 0,7-4-3 16,-1-3-2-16,6-2 0 16,3-2-4-16,8-4 0 0,1-7-33 0,0-5-56 15,8-5-98-15</inkml:trace>
  <inkml:trace contextRef="#ctx0" brushRef="#br0" timeOffset="9693.1799">35256 7108 330 0,'0'0'142'0,"0"0"-128"0,0 0-10 16,0 0 4-16,0 0 6 0,0 0 2 15,0 0-2-15,0 0-8 0,-10 82-6 16,38-61-43-16,4-3-84 0,0-4-119 16</inkml:trace>
  <inkml:trace contextRef="#ctx0" brushRef="#br0" timeOffset="10290.5948">35306 7587 462 0,'0'0'123'0,"0"0"-117"16,13 64 0-16,-5-55 3 0,5-1 0 16,3 0 11-16,6 0 5 0,2-3-7 15,1-1-12-15,5-4-5 0,-4 0 0 16,-1-2 0-16,0-5-1 0,-7-5 0 15,-2 0-5-15,-5-4-1 0,-6-1 2 16,-4-4 0-16,-2-6 0 0,-6 0-4 16,-10-2 4-16,-3-1 1 0,-4 6 3 15,-6 2 0-15,3 10 0 16,-3 6 0-16,4 4 1 0,4 2 0 16,2 3 0-16,4 6 0 0,6 5 1 0,7-1 3 15,3 1 1-15,9 2-1 0,9-2 3 0,7 0 0 16,9-3-2-16,5 0-3 0,2-5-1 15,1-1-1-15,-2-4 0 0,-2-1-1 16,-4 0 1-16,-4-5 1 0,-2 0 4 16,-5-1-1-16,-4 0 3 0,-1 2 0 15,-10 2 0-15,2 2-1 0,-5 0 1 16,-4 7-2-16,-1 6-6 0,0 5 1 16,-4 3 3-16,-7 1 0 0,3 6 0 15,-7-1 0-15,2 3 1 0,4-4 0 16,-4 0 1-16,5-3-2 0,3-1 2 15,1-6 4-15,4-1 0 0,1-4 1 0,6-4 2 16,0-4 0-16,8-3 5 16,5-7 4-16,3-5-3 0,7-3-8 15,0-5-6-15,6 0-3 0,1-4 0 16,1-4-2 0,3 4 0-16,-2-3 1 0,0 6 0 0,-3 3 0 0,-9 4-1 0,-2 8-2 15,-3 2-2-15,-7 4 2 0,0 2-3 16,-4 7 1-16,-3 8 0 15,-1 3-1-15,2 2-2 0,-4 3 2 16,3 0 3-16,3 4-3 0,4-5-3 0,2 3-4 16,4-3-5-16,3-3-16 0,14 2-22 15,4-6-18-15,11-3-71 0,-3-4-98 16</inkml:trace>
  <inkml:trace contextRef="#ctx0" brushRef="#br0" timeOffset="10428.2004">36867 7820 612 0,'0'0'84'0,"0"0"-30"0,0 0-5 16,0 0-17-16,0 0-22 16,0 0-10-16,0 0-1 0,0 0-12 0,-50-1-47 15,48 37-41-15,2-3-181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941.31" units="1/cm"/>
          <inkml:channelProperty channel="Y" name="resolution" value="1658.24902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4-10-17T07:18:49.80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6173 5950 93 0,'0'0'204'0,"0"0"-158"16,0 0-10-16,0 0 7 0,0 0 14 0,0 0-3 16,0 0-10-16,0 0-20 15,0 0-13-15,-5-8-3 0,27 8 0 16,12 0 4-16,8-1 1 0,6-3-3 16,12 1-2-16,7-5-3 0,3 1 1 15,11 2-2-15,-3 0-3 0,-4 1 1 16,-1 1 0-16,-9 0-2 0,-9 1 0 15,-9-1 0-15,-14 1 0 0,-9 2-10 16,-8-2-11-16,-7 2 1 16,-8-4-2-16,-4 4-7 0,-10 0 9 15,-9 0-20-15,-6 0-37 0,-7 0-17 0,-7 2 17 16,0 1-10-16,-10-1-27 0</inkml:trace>
  <inkml:trace contextRef="#ctx0" brushRef="#br0" timeOffset="198.1426">6562 5914 74 0,'0'0'84'0,"-85"14"-18"0,52-6-17 0,10-2 0 0,4-3 0 0,6-1-5 15,8 0-1-15,4 0-9 0,1-2-14 16,1 4-8-16,11 0-3 0,2-1 9 16,14 2 18-16,6-4-6 0,14-1-8 15,11-3-1-15,12-6-4 0,13-2-1 16,8-2-4-16,0-3 0 0,-1 7-2 16,-8-4-1-16,-10 5-5 0,-13 2 0 15,-7-4-1-15,-14 8 1 0,-15-2-4 16,-7 2-1-16,-13 2 1 0,-4-2 1 15,-1 2-1-15,-16 0 0 0,-5 1-12 0,-17 7-44 16,-16 3-47-16,-10 0-101 0</inkml:trace>
  <inkml:trace contextRef="#ctx0" brushRef="#br0" timeOffset="7265.1571">27189 7943 119 0,'0'0'123'0,"0"0"24"0,0 0-98 15,0 0 1-15,-13-40 1 0,14 30-5 16,5 0-13-16,6 0-8 0,1 0-5 15,4 2-8-15,-1 1 2 0,3 5-3 0,-1 2-3 16,1 4-6-16,-1 9-1 0,0 4-1 16,-3 5 0-16,-2 2 2 15,-3 2-2-15,-6 4 1 0,-4-1-1 16,-4 2 0-16,-8-3 0 0,-3 0 2 16,2-1-2-16,-3-4 2 0,3-4-2 0,3-3 0 15,0-4 0-15,6-6 0 0,2-3 0 16,2-3-4-16,0-1-7 15,5-8 1-15,7-8 5 0,0-3-2 0,5-5-1 16,5-4 1-16,4-2-3 0,-2 0-2 16,-2-2 1-16,2 4 3 0,-4-3 3 15,-1 8 4-15,-3 0 1 0,-3 3 0 16,-6 7 0-16,-1 3 0 0,-2 5 2 16,-4 1 0-16,0 2 4 0,0 3 9 0,0 0-2 15,0 0 2-15,-2 5-9 16,-3 4-6-16,-1 6 0 0,-3 2 2 0,1 8-2 15,1-3 0-15,-1 4 1 16,1 2-1-16,-2 3 1 0,-1-5-1 16,5 1 1-16,-1-3-1 0,5-2 0 15,1-3 0-15,6-3 0 0,5-5 0 0,6-4-1 16,9-1-7-16,4-6-9 0,11-6-9 16,3-7-43-16,6-8-44 0,-9 0-82 15</inkml:trace>
  <inkml:trace contextRef="#ctx0" brushRef="#br0" timeOffset="7651.3412">27922 7589 110 0,'0'0'213'0,"0"0"-164"0,0 0 1 15,0 0 5-15,0 0 1 0,0 0-25 16,0 0-19-16,0 0 8 0,-67 95 1 15,51-43-4-15,0 7-2 0,-1 2-3 0,2 4 0 16,7-4-3-16,-1 3-6 16,5-1 2-16,2-7-2 15,2 1-3-15,5-7 0 0,7-3 1 0,4-4-1 16,2-9 0-16,7-3-3 16,-1-11-10-16,4-3-10 0,-1-8-7 15,0-9-21-15,5-3-22 0,-4-13-26 0,2-6-48 0</inkml:trace>
  <inkml:trace contextRef="#ctx0" brushRef="#br0" timeOffset="7932.6824">28255 7697 298 0,'0'0'68'16,"0"0"-14"-16,0 0-7 0,0 0-2 15,0 0-4-15,0 0-23 0,0 0-7 16,0 0 5-16,-29 40 5 0,28-10-4 15,-2 5-6-15,1 3 2 0,-2 2-4 0,3 3-5 16,-3-2-1-16,-1-1-1 0,3 2 0 16,-1-6-1-16,2-3-1 15,1-2 1-15,0-6 0 0,4 0-1 0,3-7 0 16,0 0 0-16,7-7 0 0,-3-2 0 16,7-4-4-16,1-4-15 0,1-1-14 15,2-8-22-15,1-3-36 16,-1-5-60-16,-7-1-71 0</inkml:trace>
  <inkml:trace contextRef="#ctx0" brushRef="#br0" timeOffset="8082.8324">28056 8050 30 0,'0'0'425'16,"-62"9"-393"-16,50-7-16 0,10-2 10 0,2 0 18 15,14-1-17-15,10-7-9 16,12-2-12-16,9-4-6 0,9-5 0 15,2 0-21-15,-3-5-43 0,-1 0-67 16,-13 2-70-16</inkml:trace>
  <inkml:trace contextRef="#ctx0" brushRef="#br0" timeOffset="8287.7816">28331 7703 307 0,'0'0'117'0,"0"0"-65"16,0 0-40-16,0 0 28 0,61 25 17 0,-29-12-10 15,2 2-12-15,2 4-8 0,0 3-4 0,-3 2-3 16,-9 5-10-16,-9 1-6 16,-8 6-2-16,-4 1 0 0,-3 2-1 15,-8 3 0-15,-8 0 1 0,-2-4-1 16,-3-1 0-16,2-4-1 0,-2-2-5 16,3-3-8-16,-2-2-11 0,4-5-2 15,7-4-6-15,-1-5-9 0,9-7-32 0,3-3-23 16,9-2-93-16</inkml:trace>
  <inkml:trace contextRef="#ctx0" brushRef="#br0" timeOffset="8443.2384">28994 8060 519 0,'0'0'97'0,"0"0"-59"0,0 0-23 15,0 0 5-15,0 0 0 0,0 0-12 16,0 0-6-16,0 0-2 0,0 0-1 15,52 0-45-15,-40 0-48 0,-2 0-135 16</inkml:trace>
  <inkml:trace contextRef="#ctx0" brushRef="#br0" timeOffset="8584.0689">28952 8200 279 0,'0'0'145'0,"0"0"-118"0,0 0 2 16,63 23 22-16,-29-27-4 0,2-8-26 0,8 2-12 15,0-3-9-15,3-3 0 16,5 3-37-16,-1-6-61 0,-1 1-41 0,-7 1-128 16</inkml:trace>
  <inkml:trace contextRef="#ctx0" brushRef="#br0" timeOffset="8842.9505">29754 7657 561 0,'0'0'26'0,"0"0"-15"0,0 0 8 16,0 0 13-16,60-44-7 16,-22 40-6-16,7 2-9 0,7-2-2 0,5 1-5 15,3-1-1-15,2 0-2 16,-1-3 2-16,-1 1-1 0,-3-1 1 15,-9-2-2-15,-4 2 0 0,-15 1-8 0,-8 0-25 16,-9 1-4-16,-11 1-12 0,-4 1-20 16,-13 1-3-16,-9 2-64 0,-2 0-55 15</inkml:trace>
  <inkml:trace contextRef="#ctx0" brushRef="#br0" timeOffset="9391.6083">29842 7626 367 0,'0'0'72'0,"0"0"-29"16,0 0 6-16,0 0 14 0,0 0-22 15,0 0-11-15,0 0-17 16,0 0-7-16,0 0 1 0,41 47 3 0,-15-27 1 16,5-3-4-16,3 3-2 0,4 4-5 15,-1-6 2-15,-2 5-1 0,-2-3 0 16,-2-1-1-16,-6 0 0 15,-5-3 0-15,-4-2 0 16,-8-1-2-16,-1-2 2 0,-3-2-2 0,-4-2 1 0,0-1-2 16,0 0 3-16,-6 0 1 0,-1 2-1 15,1-3 0-15,-5 4 3 0,2 1-1 16,-3-1-2-16,1 3 0 0,-6 0 1 0,-2 4-1 16,0 0 1-16,-3 0-1 15,-4 7 0-15,-4-2 1 0,-2 1-1 0,5 4 0 16,-7-3 0-16,6 3 1 15,-3-2-1-15,2 0 0 0,0-2 0 0,4-4 1 16,2 1-2-16,0-2 2 16,6-5 0-16,2 1-1 0,2-2 0 0,7-6 0 15,2-1 1-15,3-2-1 16,0-2 0-16,1 0 0 0,1 0 4 16,5-5-1-16,7-1 0 0,4-5-1 15,5 0 0-15,5 1-1 0,3 1-1 0,0 2 0 16,8 2 0-16,2 4 0 0,8 1 0 15,-1 0 0-15,11 1 0 16,0 4-1-16,3 1 1 0,2 3 0 0,1-1 1 0,0 1-1 16,-5-3 0-16,-6 1 0 15,-4-4 2-15,-4-3-2 0,-2 0-2 16,-3-6-26-16,-2-3-51 0,-4-3-75 0,-1-2-137 16</inkml:trace>
  <inkml:trace contextRef="#ctx0" brushRef="#br0" timeOffset="10200.996">29629 8765 56 0,'0'0'14'16,"28"-68"-9"-16,-17 39-4 0,2 4 22 15,-4 0 115-15,2 5-77 16,-4 3-1-16,2 2 6 0,-5 5-6 0,-1 5-13 15,-1 2 13-15,0 1-20 0,-2 2-13 16,0 0-8 0,0 3-9-16,1 9-3 0,-1 10-3 0,0 8 7 0,-4 7 6 15,-2 3-6-15,-6 2-1 16,4 2-4-16,-5 0 0 16,7-3-3-16,-3-3-2 0,4-3 0 0,4-5 0 15,1-5-1-15,0-4-1 0,0-4 1 0,4-7-4 16,2-1-12-16,-1-7-7 0,0-2-5 15,1-3-17-15,4-8 11 0,-3-6-17 16,5-4-14-16,-2-2-6 0,1-1 7 16,-2-2 29-16,3 2 26 0,-6 3 9 15,4 4 4-15,-7 6 14 0,-2 5 16 16,2 4 20-16,-3 0 3 0,0 2-2 16,0 0-5-16,-3 2-20 0,0 4-11 15,-8 1-7-15,0 4-4 0,-3-1 1 16,-3 0-1-16,4 1 0 0,-2-2 0 15,1 1-1-15,1-2 1 0,4-3-2 0,1 1 0 16,2-4-3 0,4-1-2-16,2-1-1 0,0 2 2 0,0 0-2 0,2 3 0 15,4 1 0-15,4 3 0 16,2 2 2-16,0-2-2 0,6 1 3 0,0-1-2 16,3 1 1-16,-1 0-2 0,1 3 1 15,-3-3-1-15,0-1 1 0,-1-1-1 16,-2-2 0-16,1-1 0 0,-1-3 0 0,2-1-19 15,1-1-26-15,0-3-20 16,0-4-55-16,-2 0-83 0</inkml:trace>
  <inkml:trace contextRef="#ctx0" brushRef="#br0" timeOffset="10350.6541">30123 8963 161 0,'0'0'242'0,"0"0"-156"0,0 0-36 16,0 0 10-16,0 0-21 0,0 0-17 15,66-33-8-15,-51 30-8 0,-3-3-4 16,5 3-2-16,0-1-17 0,0-1-53 0,1 2-105 16,-4 0-158-16</inkml:trace>
  <inkml:trace contextRef="#ctx0" brushRef="#br0" timeOffset="10481.6136">30188 9051 477 0,'0'0'46'0,"0"0"-23"0,0 0 5 0,0 0 11 16,0 0-9-16,63 34-10 0,-32-36-13 16,-2-5-7-16,2-2-17 0,-2-2-56 0,1-2-64 15,-8 2-75-15</inkml:trace>
  <inkml:trace contextRef="#ctx0" brushRef="#br0" timeOffset="10672.4167">30621 9018 306 0,'0'0'226'0,"0"0"-169"0,0 0-34 0,0 0 11 15,0 0 5-15,0 0-7 0,60-8-12 16,-38 1-12-16,2-2-8 16,3 1 0-16,0 0-7 0,0-3-46 0,0 2-50 15,-3-2-103-15,-2 4-101 0</inkml:trace>
  <inkml:trace contextRef="#ctx0" brushRef="#br0" timeOffset="11129.4972">31061 8929 323 0,'0'0'180'15,"0"0"-132"-15,0 0-17 0,0 0 12 16,0 0-5-16,0 0-19 0,0 0-14 15,0 0 1-15,0 0 1 0,-9 74 3 16,4-51-6-16,5 1-1 0,-2-4-2 0,2 2-1 16,0-5 0-16,2-4 0 15,4-4 0-15,3-5 0 0,1-4-5 0,2-2-5 16,4-11-2 0,2-2 3-16,3-7-5 0,5-3 6 0,-6-1 2 15,3-3 5-15,-1 4 0 0,-1-4 1 16,4 6 1-16,-5 2-1 0,-1 6 0 15,-5 6 0-15,0 5 0 0,-2 4 0 0,-5 0 0 16,-1 10 1-16,-2 4 2 0,-3-1299-2 16,1 2609 2-16,-2-1302 0 0,-2 1-1 15,-3-2-1-15,1 0-1 0,-3-3 1 16,0-2 1-16,2-2-1 0,-1-4 4 16,0-5 2-16,0-5 3 15,0 0-3-15,0-5 7 0,-3-8 1 0,1 0 0 16,-2-3-2-16,-2-6-3 0,-3 0-1 15,-3-2-1-15,-3-2-2 0,0 2 3 16,-6 0-2-16,2 6-3 0,-1 5-3 16,-2 5-1-16,1 5 0 0,-1 3 0 15,4 3-1-15,0 7 1 0,5 4-8 16,4 3-46-16,7-4-21 16,8-2-84-16,0-4-181 0</inkml:trace>
  <inkml:trace contextRef="#ctx0" brushRef="#br0" timeOffset="11326.6727">30449 7083 151 0,'0'0'0'0</inkml:trace>
  <inkml:trace contextRef="#ctx0" brushRef="#br0" timeOffset="11892.7855">30172 7003 331 0,'0'0'122'0,"0"0"-97"15,0 0-6-15,0 0 24 0,0 0-8 16,0 0-28-16,-61 22 1 0,50 11 3 15,4 2 1-15,0-1-4 0,5-1-2 16,-2 0-2-16,4-5-3 16,4-4 0-16,3-4 1 0,2-7 0 0,3-3-2 15,4-6 1-15,1-4 1 0,5-7 2 16,2-11-2-16,2-2 0 16,5-5-1-16,0-4-1 0,0 0 0 15,1-2 0-15,-4-1 1 0,1 6-1 0,-5 3-2 16,-5 10 0-16,-5 6 1 0,-3 5 1 15,-2 2-3-15,-3 7 3 0,-2 6-2 16,-2 4 0-16,-1 2 1 0,-1 3 0 16,0-1 1-16,-3 2 0 0,-2-3 0 0,-5-2 0 15,3-4 0-15,-5-5 0 16,3-3 1-16,-3-4 0 0,1-2 3 16,-1-4 3-16,-3-10 7 0,4-3-3 15,-4-6-3-15,-2-4 0 0,5-4 5 0,-1-4-2 16,-2 1-1-16,0 2-4 0,1-1-3 15,0 10-1-15,-4 2-1 0,2 12-1 16,3 7 0-16,-6 5-1 0,0 16 0 16,-5 8-3-16,3 10 0 0,3 6-26 15,6 3-22-15,1 3-56 0,6-8-144 16</inkml:trace>
  <inkml:trace contextRef="#ctx0" brushRef="#br0" timeOffset="12794.4549">32164 7480 301 0,'0'0'179'16,"0"0"-142"-16,0 0-15 0,-70-16 12 15,44 32 2-15,-1 8-11 0,0 11-9 16,3 1 3-16,3 6-6 0,5 3 0 16,8 0-5-16,3 2-2 0,5-5-2 15,6-4-3-15,10-6-1 0,5-4 1 16,3-6 0-16,6-7-1 0,7-7-5 15,-2-5-17-15,5-3-9 0,-3-5-6 16,-1-6-13-16,-3-4-23 0,-5-6-19 16,-3 1 1-16,-5-4 34 0,-5-1-9 15,-4 1 55-15,-4 0 11 0,-2 5 3 16,-3 3 20-16,0 5 31 0,-2 3 15 16,0 6 18-16,0 2-15 0,0 0-17 15,-2 8-14-15,0 7-32 0,-1 6 3 0,-1 3 6 16,-1 4-1-16,0 4-4 0,-1 1 2 15,0 1-4-15,2-2-4 0,-1 0-3 16,1-4-1-16,1 0-2 16,-1-7 0-16,3-2-1 0,-3-5 0 15,3-3 0-15,0-5-1 0,1-3-9 16,0-3-22-16,0-3-6 0,7-4-27 0,2-6 10 16,3-4-33-16,0-3 1 0,1-3 19 15,1-3-7-15,1 2-1 0,-1 0 44 16,0 6 32-16,-1 1 43 0,-2 8 20 0,-2-1-9 15,-2 5-4-15,-3 3 2 16,-3-1 23-16,0 3-6 0,-1 0-15 16,0 0-7-16,-6 7-21 0,-3 2-8 15,0 4-2-15,-2 1-2 0,-3 1-4 0,1 2-1 16,-2-4-5-16,2 1-1 16,-4-1-1-16,3-2-1 0,2-3 2 0,0-4-1 15,4-2 4-15,1-2-2 0,2 0-1 16,3-3 3-16,2-4 3 0,0 1 1 15,1-1-3-15,6 0-2 0,3 2-2 16,0-3-2-16,3 5-1 0,2-1 1 16,2 2-2-16,0 2 1 0,1 3 0 15,-1 6-1-15,-1 2 0 0,3 4-9 16,-2 2-8-16,0-1 3 0,2 1-4 16,1-2-5-16,1-2-1 0,2-1-11 15,4 1-43-15,2-5-56 0,9-1 0 16,-3-4 95-16</inkml:trace>
  <inkml:trace contextRef="#ctx0" brushRef="#br0" timeOffset="13260.9479">33026 7712 284 0,'0'0'231'0,"0"0"-156"0,0 0-42 15,0 0 21-15,0 0-7 0,0 0-18 16,0 0-11-16,-23-9-7 15,38 12-1-15,3-3-5 0,2 0 4 16,0-2-5-16,-2-2-2 0,0-3-2 16,-6 2 1-16,-1-4 0 0,-4 1-1 0,-4-3 0 15,-3 1 0-15,0-2 1 0,-8-1 0 16,-1-1 0-16,-6 4 0 16,-2 2-1-16,-5 4 0 0,-4 4 0 0,-1 4 0 15,1 10 0-15,-1 4 0 0,1 4 0 16,7 2 0-16,4 6 0 0,6 5 0 15,8 0 0-15,2 3 0 16,12-2-1-16,5-3 1 0,8-5-2 0,4-3 2 16,4-9 0-16,4 0-3 0,1-9-12 15,-2-6-23-15,3-1 5 0,-2-7-4 16,0-8-4-16,0-3-8 0,-8-7-64 16,2-4-85-16</inkml:trace>
  <inkml:trace contextRef="#ctx0" brushRef="#br0" timeOffset="13414.2127">33332 7122 110 0,'0'0'0'16,"0"0"-30"-16</inkml:trace>
  <inkml:trace contextRef="#ctx0" brushRef="#br0" timeOffset="15029.0629">33604 6928 168 0,'0'0'47'0,"0"0"-9"0,0 0 10 16,0 0 10-16,0 0-7 0,0-34-1 0,0 32-9 15,-1 0-5-15,-1 1 3 16,2 1-4-16,0 1-14 0,0 8-14 16,0 8-6-16,-1 7 2 0,-4 6 9 15,0 6 5-15,1 0-4 0,1 5-2 16,1-4 1-16,-2 1-6 0,0-1-2 0,2-6 0 15,-1-1-2-15,1-6 0 0,-2-2-2 16,-2-5 0-16,1-5 0 0,0 1 1 16,-1-6 0-16,-3-2-1 15,0-4 1-15,-4-1 0 0,0 0 0 16,0-6 0-16,-2-5-1 0,-2-3-8 16,4-4-26-16,1-5-20 0,-4-7-43 15,2-4-51-15,3 1-45 0</inkml:trace>
  <inkml:trace contextRef="#ctx0" brushRef="#br0" timeOffset="15171.5122">33424 6618 346 0,'0'0'61'0,"0"0"-39"16,0 0-19-16,0 0 1 0,0 0 3 15,63-20-4-15,-45 25-3 16,4 0-26-16,-3-3-132 0</inkml:trace>
  <inkml:trace contextRef="#ctx0" brushRef="#br0" timeOffset="15591.8311">33855 6426 463 0,'0'0'35'0,"0"0"-11"0,0 0 16 16,0 0 7-16,76-45-4 0,-60 45-9 16,2 0-12-16,-2 0-8 0,-1 6-4 15,2 4-2-15,-7 5-3 0,1 5 0 16,-7 8-2-16,0-1 0 0,-4 6-3 16,-1 4 3-16,-5-4-2 0,-6 4-1 15,1-6 1-15,-5 1-1 0,-3-3 1 0,1-1-1 16,-1-6 0-16,0-1 0 15,2-4 2-15,1-4-2 0,3-3 1 16,-1-5-1-16,6-2 2 0,1-3-1 16,3 0-1-16,3 0 1 0,1-5 0 15,0-2 2-15,7 1-3 0,4-1 0 0,4-1 0 16,-3 1 0-16,3 2-1 16,0 1 0-16,1 2 1 0,-4 0 0 0,4 0 0 15,-1 2 0-15,-3 0-1 0,0 0 1 16,2 0-1-16,-6 3-3 0,6 0-5 15,-3-3-15-15,2 1-10 16,2-1-12-16,0 0-11 0,0-5-51 0,3-8-69 16,-4 3-114-16</inkml:trace>
  <inkml:trace contextRef="#ctx0" brushRef="#br0" timeOffset="15770.8581">34277 6499 363 0,'0'0'70'0,"0"0"-56"15,0 0-1-15,0 0 41 16,-9 61-6-16,8-36-16 0,-3 2-20 0,-3-3-4 16,6-3-5-16,-2 2-2 0,2-7 0 15,1-2 0-15,0-1-1 0,0-7-13 16,1-4-53-16,3-2-22 0,6-2-52 16,-6-6-28-16</inkml:trace>
  <inkml:trace contextRef="#ctx0" brushRef="#br0" timeOffset="15956.7208">34413 6466 353 0,'0'0'43'0,"0"0"-37"0,0 0 49 16,0 0 2-16,0 0-6 0,0 82-21 0,-2-55-12 16,-3-1-10-16,3 2-4 15,-5-4-1-15,5-1 0 0,-2-2-3 16,3-5 1-16,1-1-1 0,-1-7-1 0,1-3-19 15,-1-5-23-15,-2 0-10 0,2-5-11 16,-6-8-16-16,1-3-37 16</inkml:trace>
  <inkml:trace contextRef="#ctx0" brushRef="#br0" timeOffset="16367.4304">34097 6404 305 0,'0'0'81'0,"0"0"-14"16,0 0-25-16,0 0 22 0,0 0-4 0,0 0-8 15,0 0-26-15,0 0-15 16,76-43-4-16,-24 43 2 0,8 0-1 16,2 0-3-16,1-2 0 0,-2-4 0 15,-9-3-2-15,-5-2 0 0,-10-3-2 16,-5-1 0-16,-6-1-1 0,-8 0 0 16,-2-3 1-16,-3 0-1 0,-3 2 0 0,1-2 0 15,-5 3-2-15,2 1-2 16,-2 2-2-16,-4 3 0 0,-1 6 4 0,-1 0-3 15,2 4 0-15,-2 0 1 0,0 0-2 16,-2 7-5-16,-6 3 5 0,-2 7 5 16,0 3 1-16,-1 5 0 0,-1 3 0 15,0 7 1-15,-3 3-1 0,-1 5 0 16,1 6 0-16,2 1 1 0,-1 5 0 0,1 0-1 16,5 4 5-16,-3 0-1 15,4-1-3-15,-3-2 1 16,2-3 2-16,2-5-2 0,-3-4 0 0,3-7-2 15,-5-3 0-15,2-7 2 0,-2-4-2 0,2-5 0 16,-3-6 0-16,2-3-1 16,-5-6-12-16,-1-3-21 0,2-3-13 15,2-12-28-15,0-5-28 0,5-4-35 16,-2-7 10-16</inkml:trace>
  <inkml:trace contextRef="#ctx0" brushRef="#br0" timeOffset="16704.9749">34367 6820 151 0,'0'0'86'0,"0"0"-15"0,0-72-12 16,5 61-9-16,6 5-7 0,-3 1-10 15,7 3-10-15,5 2-7 0,1 0-2 16,8 0 3-16,-3 2-6 0,0 1-7 16,3-1-1-16,-2-2-2 15,1 0 0-15,-2 0-1 0,-4 0-2 0,-4 0-22 16,-7 0-11-16,-2 0 5 0,-9 0 17 16,0 0 13-16,-1 1 0 0,-9 6 9 15,1-1 6-15,-3 2-4 0,3 3 4 16,-1 3 9-16,3-1-6 0,6 3-7 0,1-1-2 15,0 3-3-15,6-3 0 0,6-1 0 16,-1-3-3 0,0-1-2-16,5-3 1 0,-6-5-2 0,2-2 2 15,-2 0-1-15,0-6-1 0,-2-2 2 0,1-2-1 16,-4-2 0-16,-2-3 0 0,0-2 1 16,-3-3 0-16,0-1-2 0,-3 0 0 15,0 0 1-15,-1 4 0 0,-2 5-1 16,1 3 2-16,0 4-4 0,3 3 2 15,-3 0-2-15,1 2-14 16,1 0-31-16,0 0-17 0,3 2-57 0,0-2-12 0</inkml:trace>
  <inkml:trace contextRef="#ctx0" brushRef="#br0" timeOffset="17835.1749">35084 6191 242 0,'0'0'37'0,"0"0"-13"0,0 0 0 16,0 0 8-16,0 0 22 0,0 0-1 15,0 81-15-15,-5-49-11 0,-1 4-6 16,2 2-4-16,-2 2-1 0,-4 2 0 16,8 1-1-16,-3-5-4 0,-1 1-2 15,2-3 0-15,0-6-5 0,3-1-1 16,0-8 0-16,-2-3-2 0,2-3-1 15,0-3 0-15,0-3 1 0,1-5-1 16,0-2 1-16,0-2-1 0,0 0 2 16,1-3 4-16,3-5-5 0,-2-3 0 15,-1-2-1-15,3-1-1 0,0 0-5 0,-1 2 2 16,0 2-5-16,-3-1 0 16,1 4-3-16,-1 2 4 0,0 1-2 0,0 2-1 15,0 1 1-15,0 1-6 16,0 0-5-16,0 0-7 0,-2 0 0 15,-3 2 2-15,2 1-4 0,1 0-9 16,2-1-1-16,-1 0 10 0,1 0-3 0,0-2-7 16,0 0-43-16</inkml:trace>
  <inkml:trace contextRef="#ctx0" brushRef="#br0" timeOffset="18570.8304">35244 6449 364 0,'0'0'66'0,"0"0"-41"0,0 0-2 16,0 0 8-16,0 0 4 0,0 0-8 16,0 0-9-16,-53 47-9 15,40-32-3-15,-2 0 0 0,-1-1 0 0,-1 1-1 16,1-3-1-16,1 0-2 16,3-5-1-16,-4-1 2 0,3-2-2 15,4-1 1-15,-2-3-1 0,4 1 1 0,3-1-1 16,1 0 0-16,-2-2 0 0,5-5 0 15,0-1 2-15,0 0-1 0,6-2-2 16,0 3 1-16,0 0 0 0,5 2-1 16,-3 2 0-16,6 3-1 0,-5 0 1 15,3 5 0-15,0 4-1 0,-1 2 1 16,3 2-1-16,-5 0 0 0,4 5 1 0,0-3 0 16,-3 4 0-16,1-1 0 0,-3-1 0 15,4 0-1-15,-4-2 1 16,3-2-8-16,-4-3-35 0,2-5-8 0,-2-1-7 15,0-4-31-15,4-2-16 0,-3-4-71 16</inkml:trace>
  <inkml:trace contextRef="#ctx0" brushRef="#br0" timeOffset="18973.5765">35645 6177 298 0,'0'0'67'0,"0"0"-15"16,0 0-9-16,0 0 11 0,0 0 6 16,0 0-21-16,0 0-24 0,0 0-9 15,6 31 10-15,-6 1 7 0,0 2-7 16,0 4-1-16,-1 3 0 0,-4 3-1 0,-1-3 1 16,4 1-4-16,0-3-3 15,0-1-4-15,2-6-1 0,0-1-2 0,0-4 1 16,0-2-1-16,4-6-1 0,-1-2 0 15,6-2 0 1,-2-7 0-16,5 0 0 0,-3-8-11 0,9 0-25 0,-1-7-17 16,2-2-33-16,0-7-76 15,-2-1-67-15</inkml:trace>
  <inkml:trace contextRef="#ctx0" brushRef="#br0" timeOffset="19154.5142">35479 6347 411 0,'0'0'117'0,"0"0"-62"0,0 0-41 0,0 0 28 0,0 0 1 0,0 0-9 15,0 0-12-15,0 0-17 0,0 0-1 16,100-21-4-16,-42 21 0 0,1 0-6 0,-1 0-50 16,-4 0-35-16,-10 0-114 15,-12 0-166-15</inkml:trace>
  <inkml:trace contextRef="#ctx0" brushRef="#br0" timeOffset="19389.7812">36118 7342 620 0,'0'0'79'15,"0"0"-75"-15,0 0-3 16,0 0 1-16,0 0-2 0,0 0-11 0,0 0-36 16,0 0-88-16,60 14-248 15</inkml:trace>
  <inkml:trace contextRef="#ctx0" brushRef="#br0" timeOffset="20620.208">28803 10438 156 0,'0'0'243'0,"0"0"-205"0,0 0 17 16,0 0 3-16,0 0-1 0,0 0-14 15,-39-13-5-15,45 11-10 0,8 1-9 16,5-1-10-16,9 0-2 0,9 0 4 16,1-5-3-16,3 4-6 0,3 0-2 15,-5 0 0-15,-1 1 0 0,-8-1-36 16,-10 2-45-16,-7-1-46 0,-13 0-113 16</inkml:trace>
  <inkml:trace contextRef="#ctx0" brushRef="#br0" timeOffset="20760.55">28808 10699 433 0,'0'0'8'15,"98"15"7"-15,-44-26 12 0,-1-1-19 16,5-6-8-16,0-7-116 0,-5-1-253 16</inkml:trace>
  <inkml:trace contextRef="#ctx0" brushRef="#br0" timeOffset="21918.3975">29841 10532 62 0,'0'0'0'0,"0"0"-3"0</inkml:trace>
  <inkml:trace contextRef="#ctx0" brushRef="#br0" timeOffset="23377.9539">29901 10153 265 0,'0'0'30'0,"0"0"10"15,0 0 11-15,0 0 0 0,-61-52-10 16,44 49-2-16,-3 1-5 0,1 6-11 0,-1 5-7 16,-1 9-3-16,2 6-5 0,2 4 3 15,1 5 0-15,4 3 0 0,-1 0-1 16,9 2 1-16,1-4-6 0,3 0-1 15,0-2-1-15,3-1-1 0,1-2-1 16,9-5 0-16,-1-1-1 0,3-4 1 16,2-4 0-16,1-1-1 0,3-7 0 15,-1-2-3-15,5-5-9 0,2 0-15 16,0-4-20-16,-3-5-41 0,-3 0-66 16,-5 0-56-16</inkml:trace>
  <inkml:trace contextRef="#ctx0" brushRef="#br0" timeOffset="23737.3953">29947 10672 315 0,'0'0'64'0,"0"0"-36"16,0 0 17-16,0 0 1 0,0 0-14 15,0 0-1-15,0 0-14 0,0 0-6 0,-16 60-2 16,20-51 0-16,2 0-3 0,6-2-3 16,-1 0 1-16,4-2-3 0,2-1 1 15,1-4-2-15,2 0 4 0,0-4-4 16,-1-3 0-16,-2-3 1 0,-7 0-1 16,1-2 0-16,-10-1 0 0,-1-3 0 15,-1 1 3-15,-8 1-1 0,-4-1 2 16,-4 3 6-16,-3 4 6 15,0 2-2-15,-1 4-6 0,0 2-3 0,1 0-4 16,3 7-1-16,2 1 0 0,2 1-3 16,7 4-38-16,3-3-27 0,3 0-108 15,2-6-108-15</inkml:trace>
  <inkml:trace contextRef="#ctx0" brushRef="#br0" timeOffset="24335.7871">30536 10425 154 0,'0'0'303'0,"0"0"-254"0,0 0 3 16,0 0 1-16,0 0-21 0,0 0-15 15,0 0-7-15,71 0 0 0,-34 5 1 16,5 0-4-16,-4-2-6 0,0 1-1 15,-4-3 0-15,-4 0-6 16,-4-1-45-16,-6 0-30 0,-8-6-43 0,-7-4-59 0</inkml:trace>
  <inkml:trace contextRef="#ctx0" brushRef="#br0" timeOffset="24513.5975">30696 10309 106 0,'0'0'344'0,"0"0"-331"16,0 0-10-16,0 76 20 16,-4-48 13-16,0 6-7 0,1 1-12 15,1 1-9-15,2 2-6 0,0-5-2 0,3-2 0 16,8-6-58-16,4-4-62 0,0-8-84 16</inkml:trace>
  <inkml:trace contextRef="#ctx0" brushRef="#br0" timeOffset="24851.1591">31239 9928 436 0,'0'0'35'15,"0"0"12"-15,0 0 4 0,0 0-10 16,72-54-3-16,-34 42-3 0,8 6-13 16,4-1 0-16,6 3 1 0,4 1-1 15,-4-1-8-15,-1 4-4 0,-6-3-5 16,-4 3-5-16,-8 0 0 15,-9 0-4-15,-6 0 4 0,-7 0-2 0,-9 0-29 16,-6 0-1-16,-6 0-6 0,-14 0-11 16,-9 3-6-16,-8 1-34 0,-9 0-41 15,-4-1-3-15</inkml:trace>
  <inkml:trace contextRef="#ctx0" brushRef="#br0" timeOffset="25387.2727">31313 9888 251 0,'0'0'84'16,"0"0"-40"-16,0 0-6 0,0 0 14 0,0 0-9 16,0 0-9-16,0 0-8 0,0 0-8 15,0 0 1-15,64 50 0 0,-49-33-2 16,4-1-1-16,3 5-5 0,4 1-5 16,2 0 0-16,1 2-3 0,0 0-1 15,1 0 2-15,-3-1-4 0,-5 1 1 16,-3-3-1-16,-2 1 1 0,-5-2-1 15,-4-3 1-15,-6-1-2 0,-2-1 1 16,0-2 0-16,-5-2 0 0,-2 1 2 0,-6-2 5 16,-1 0 3-16,1 1-3 0,-3 1-1 15,-1 2 1-15,1-2-2 0,-2 2 0 16,-3 3-1-16,0-1-1 0,-1 4 1 16,0 1-2-16,-7 1 0 15,3 3-2-15,-3 1 1 0,-2 2 0 0,0-2-1 16,1 1 1-16,3 0-1 0,-2-2 0 15,6-2 2-15,1-1-2 0,4 0 1 16,2-5-1-16,4-4 0 0,7-2 1 0,2-4-1 31,3-3-1-31,0-1 0 0,3-3 1 0,5 0 1 0,4-5 0 16,3-1 4-16,5-3-3 0,-1-1-2 16,4 0 2-16,2-1 2 0,4 1 1 15,0 3-3-15,2-4 2 0,4 5-2 16,-2 1-1-16,6 0-1 0,-1 4 1 0,-1 1 0 15,3 0 0-15,-3 0-1 16,-2 1 0-16,1 2 1 0,-8 1 0 0,0-2-1 16,-1-1-2-16,-1-1 0 0,6 0 2 15,5 0-1-15,2 0 1 0,2-1 0 16,5-5-1-16,-1-1-32 0,-1-2-11 16,2-4-26-16,0-8-52 15,-9 2-94-15</inkml:trace>
  <inkml:trace contextRef="#ctx0" brushRef="#br0" timeOffset="26137.0991">31238 11145 133 0,'0'0'134'0,"0"0"-95"0,7-62 5 0,-1 51 19 16,-2 1 8-16,2 4-14 0,-5 2-2 16,-1-1-15-16,0 4-4 0,0 1-8 15,0 7-14-15,0 6-7 0,0 6-1 16,-1 7 15-16,-8 4-4 0,5 3-9 15,-3 0-3-15,-1 3-2 0,2-3-3 16,0-2 1-16,2-1 1 0,-1-5-2 16,3-2 0-1,0-2 0-15,2-5 0 0,0-5-8 0,3-4-12 16,3-2-2-16,1-5-1 0,6-3-12 0,0-8-5 16,3-4-1-16,1-2-13 0,0-2 6 15,-1-2 0-15,-1 3 6 0,0-1 6 16,0 3 15-16,-3 3 19 0,-3 3 2 15,1 2 2-15,-6 2 5 0,-1 4 10 16,-3 0 2-16,0 2 9 0,-4 2 0 16,-4 3 4-16,-3 4-7 0,-3-1-9 15,0 0-2-15,0-1 6 0,1-2-1 16,1 1 0-16,1-3-9 0,-2 3 2 0,6-1-6 16,0 0-1-16,4-1-1 0,1-3 2 15,1 0-2-15,1 1-1 0,0 2-1 16,6 0 1-16,1 0 4 0,3 1 1 15,2 0 2-15,1-1-5 0,3 5 0 16,4-3-1-16,-1 4-1 0,2-1 0 16,-1-3 0-16,-1 1-2 0,1-2-1 15,-2-2 0-15,0-1 2 0,1-2-2 16,-1 0-3-16,0-2-30 0,3-3-25 16,-1-2-39-16,-1-2-42 0,-2 0-20 0</inkml:trace>
  <inkml:trace contextRef="#ctx0" brushRef="#br0" timeOffset="26297.8648">31731 11282 264 0,'0'0'199'0,"0"0"-162"0,0 0-23 15,60-17 35-15,-38 11-6 0,1 3-20 16,-1-1-10-16,-2 2-10 16,-2 1-3-16,-4 0 0 0,-1 1 0 0,-6 0-35 15,-3 0-51-15,-4 0-65 0,-3 2-28 16</inkml:trace>
  <inkml:trace contextRef="#ctx0" brushRef="#br0" timeOffset="26407.3866">31819 11373 129 0,'0'0'155'0,"0"0"-99"16,0 0-18-16,71 22 15 0,-48-22-2 16,1-3-27-16,4-6-11 15,2 1-10-15,-1-1-3 0,3-1-13 0,0 0-62 16,-7-1-86-16</inkml:trace>
  <inkml:trace contextRef="#ctx0" brushRef="#br0" timeOffset="27004.3239">32382 11182 479 0,'0'0'62'0,"0"0"-20"0,0 0-37 15,0 0 22-15,-4 66 11 0,4-36-9 16,0 5-13-16,0 0-10 0,0 0-4 16,3-2 1-16,-1-4-2 0,2-4-1 15,-1-5-12-15,2-5-46 0,-1-5-56 0,-1-8-95 16</inkml:trace>
  <inkml:trace contextRef="#ctx0" brushRef="#br0" timeOffset="27819.8491">31647 9409 87 0,'0'0'42'0,"0"0"-39"0,0 0 1 15,0 0 7-15,0 0 7 0,0 0 10 16,-11-70 6-16,13 57-9 15,3-1 3-15,-1-3 5 0,1 6 4 0,-3 0 12 16,1 2 4-16,-1 3-14 16,-2 2 0-16,0 4 3 0,0 0-5 15,0 0-7-15,0 6-15 0,-5 8-13 0,-1 7-1 16,-3 6 2-16,2 0 6 0,-1 3-4 16,1-4-1-16,5 1-3 15,1-3 2-15,1-5-1 0,2-1-1 16,6-5-1-16,3-4 2 0,1-4 0 0,2-4-1 15,2-1 0-15,1-8 2 16,3-6 0-16,-1-3-3 0,2-3-2 16,0 0 2-16,-4 1 0 0,0-3 0 0,-1 2-1 15,0 2-2-15,0 0 0 0,0 2-4 16,-2 6-1-16,1 3 2 0,-3 4 2 16,0 3 1-16,-1 4 0 0,0 5 3 15,0 4-1-15,-3 0 0 0,-2 3 0 0,-3-1 1 16,0 0 0-16,-3-4-1 15,0 0 1-15,0-2 0 0,-4-3-2 16,1-1-1-16,-2-2 3 0,1-3 3 16,-6 0 0-16,2-3 4 0,-2-4 0 0,-2-6-1 15,-2 1 1-15,2-4-1 0,-4-1 0 16,-1-4-3 0,-2 3 1-16,-2 0-2 0,1 2 0 0,1 7-1 15,-1 4-1-15,-1 5 1 0,1 11-2 0,-4 13 0 16,-1 7 1-16,-2 11-7 0,-1 8-22 15,2 7-10-15,2 4-62 0,2-8-90 16</inkml:trace>
  <inkml:trace contextRef="#ctx0" brushRef="#br0" timeOffset="28690.1555">33191 10092 113 0,'0'0'1'0,"0"0"127"0,0 0-77 15,0-66 5-15,0 59 3 0,-2 3 5 16,-4-1-21-16,1 5-2 0,-1-1-10 16,-2 1-12-16,-3 6-9 15,-1 6-6-15,-1 10 0 0,-3 4 1 0,0 8 4 16,-1 2 1-16,3 2 2 0,3 2-3 15,3-6-6-15,5 0 1 0,3-3-2 16,2-6-1-16,9-3 0 0,5-4-1 16,3-3 0-16,2-5 0 0,3-4-1 15,3-6-9-15,0 0-11 0,-3-5-5 16,0-5-18-16,-1-1-18 0,-5-2-22 16,-4-3 0-16,-1 3 13 15,-8-1 5-15,-1 1 9 0,-4 3 25 0,0 1 32 16,0 5 10-16,0 1 31 0,-3 3 10 0,2 0-6 15,-3 3-7-15,3 6-14 0,-4 7 12 16,4 3 10-16,0 3-3 0,1 7-18 16,0 1-3-16,0 5-5 0,2 0 8 15,1-1-7-15,0-3-6 0,1-2-7 16,-3-1-3-16,2-3-1 0,-2-3 1 16,2-4-1-16,1-2-1 15,0-5 1-15,-2-1-1 0,1-6-12 16,0-4-17-16,2 0-4 0,1-4-13 0,0-5-4 15,7-3-23-15,-5-1-14 0,4-3-69 16</inkml:trace>
  <inkml:trace contextRef="#ctx0" brushRef="#br0" timeOffset="28932.5498">33451 10510 201 0,'0'0'90'0,"0"0"-53"0,0 0 6 0,0 0 26 15,-66 24-22-15,52-10-25 16,-1-2-8-16,4 0-1 0,-2-1-3 0,4 0-1 15,-1 0-2-15,5-1-4 0,1 1 0 16,0-3-2-16,4 0 2 0,0 0-3 16,1-1 3-16,5-1-1 15,-1-2 0-15,5-2-2 0,0 2 4 0,4-3-2 16,5-1 0-16,0 0-1 0,2 0 0 0,1 0-1 16,2 0 0-16,2 0-12 15,0 1-14-15,-2 0-18 0,2 0-22 0,3-1-29 16,-3 0 10-1,-4 0-48-15</inkml:trace>
  <inkml:trace contextRef="#ctx0" brushRef="#br0" timeOffset="29303.6086">34030 10295 452 0,'0'0'28'0,"0"0"-3"16,0 0 9-16,0 0 17 0,7-59-16 16,7 52-12-16,-2 2-6 0,3-1-10 15,0 2-2-15,3-1-3 16,-1-2-1-16,-4 4 1 0,-1-3-2 0,3 1 1 16,-9 0-1-16,1-1 0 0,-1-1 0 15,-6 1 0-15,0-3-2 0,0-2-1 16,-4 0 0-16,-4 0 2 0,0 0 0 0,-6 5 1 15,1 1 0-15,-1 1 0 16,-3 4-1-16,-2 4 1 0,-1 5-1 16,-2 4 1-16,3 6 0 0,0 6 0 0,4 3 0 15,4 6 2-15,3-3-2 16,7 5 3-16,1-3-2 0,4-2-1 16,9 0 0-16,2-8 0 0,8 0 0 0,1-6 0 15,9-4 0-15,-1-4-21 16,1-5-15-16,5-4-38 0,0-4-43 0,-9-6-46 15</inkml:trace>
  <inkml:trace contextRef="#ctx0" brushRef="#br0" timeOffset="29611.8772">34644 9675 419 0,'0'0'29'16,"0"0"-14"-16,0 0-13 0,0 0 35 15,0 0 13-15,7 74-16 16,-2-47-10-16,-1 1-12 0,0 3-2 0,-1 0-2 16,-2-1 3-16,-1-1-4 0,0-1-2 15,0-3-4-15,-2 0 0 16,-3-7 1-16,-1 0 0 0,-2-5-1 15,0-3 0-15,0-4 0 0,-2-1 0 0,1-4 1 16,0-1 0-16,-2-4-1 0,1-6-1 16,-1-6-6-16,1-6-27 0,-3-4-25 0,3-7-30 15,-4-7-60-15,5 0-32 16</inkml:trace>
  <inkml:trace contextRef="#ctx0" brushRef="#br0" timeOffset="30127.8426">34883 9219 446 0,'0'0'89'16,"0"0"-62"-16,69-33-12 0,-49 24 22 16,-1 8-6-16,-3-1-11 0,-5 2-11 15,1 3-6-15,-7 4-2 0,0 6-1 16,-2 2 0-16,-3 4 1 0,0 5 0 15,-6 1-1 1,-1 2 1-16,-5-1 0 0,1-3 1 0,-4 1-2 16,-5-2 0-16,1 1 0 0,1-3 2 0,1-5-2 15,2 0 1-15,5-4 0 0,0-2 0 16,5-3-1-16,3-3-1 0,2-1 0 16,0-2 1-16,1 0 0 0,8 0 2 15,2-2 0-15,6-3 1 0,1-1-3 16,3-3 0-16,1-3 1 0,2 1-1 15,1-1-5-15,-2 2-5 0,-1 1-5 16,-4 2-5-16,-1 0-17 0,-3 2-32 0,-1 1 1 16,2-2-30-16,-7 0 4 15,3 2-43-15</inkml:trace>
  <inkml:trace contextRef="#ctx0" brushRef="#br0" timeOffset="30269.078">35233 9300 45 0,'0'0'258'0,"0"0"-186"0,0 0-8 0,0 0-5 16,0 0-6-16,0 0-25 0,0 0-21 16,0 0-4-16,9 23 7 0,-11-8-3 15,-4 1-5-15,0 0-1 0,4-1-1 16,0-1 0-16,2-4-44 0,0 2-30 16,0-6-51-16,4-3-40 0</inkml:trace>
  <inkml:trace contextRef="#ctx0" brushRef="#br0" timeOffset="30460.5715">35419 9241 219 0,'0'0'223'0,"0"0"-159"0,0 0-46 0,0 0-9 0,0 0 37 16,0 0-14-16,8 68-12 0,-8-45-10 15,1-2-5-15,1-1-2 16,-2-1-2-16,2-4-1 0,-2 1 1 0,0-7-1 15,-5-2-11-15,0-1-16 0,-1-5-17 16,-7-1-15-16,1 0-34 0,-2-7-37 16,-5-3-122-16</inkml:trace>
  <inkml:trace contextRef="#ctx0" brushRef="#br0" timeOffset="30634.1958">35169 9263 357 0,'0'0'65'16,"0"0"-28"-16,64-28 14 0,-35 20 0 15,-1 0-13-15,4 1-6 16,-2 0-6-16,1-3-4 0,-3-1-5 0,-4 1-7 16,-1 0-6-16,-1-1-4 0,-2-2 1 15,1 1-1-15,-2-4-5 0,7 0-30 16,1-1-16-16,-3-3-31 0,2-2-26 16,1 0-44-16,-8 2-65 0</inkml:trace>
  <inkml:trace contextRef="#ctx0" brushRef="#br0" timeOffset="30993.9699">35701 8899 225 0,'0'0'41'0,"0"0"5"0,0 0 15 16,0 0 15-16,0 0-21 0,0 0-20 16,0 0-17-16,0 0 11 15,0 0 6-15,-44 76-6 0,43-45-7 0,-1 4-4 16,-1 0-5-16,-3 1 1 0,3 2-1 16,-2-2 0-16,1 0-6 0,-3-1-4 15,-1 0-2-15,3 3 0 16,-3-2 0-16,4 2 0 0,2-2-1 15,1-1 0-15,-2-1 0 0,1-2 0 16,-1-5-1-16,0-2-8 0,-1-3-4 16,3-4-2-16,-3-5-2 0,2-4-7 0,-6-4-5 15,2-1 2-15,1-4-9 0,-1-2-15 16,-1-5 2-16,2-5-29 0,0-4-3 16,-1-3 23-16,0-4 30 0,3-2 13 15,-1-3 15-15,-1-3 3 0,3-1 22 16,2 3 16-16,0 5 7 0,0 4 0 0,4 5 12 15,1 5-19-15,-1-2-10 0,3 7-6 16,4-1-9-16,1 1-6 0,3 2-6 16,2-2-3-16,2 5-1 15,1-2-1-15,3-2-49 0,3 1-56 16,-5-2-76-16</inkml:trace>
  <inkml:trace contextRef="#ctx0" brushRef="#br0" timeOffset="31797.1171">35864 9407 269 0,'0'0'81'0,"0"0"-12"16,0 0 5-16,0 0-10 0,-66 14-22 15,55-3-14-15,-1 4-14 0,4 1-3 16,-1 5-3-16,6-1 0 0,3 1-5 16,0 1 1-16,6-6-2 0,5 0 1 15,-4-3-3-15,4-4 2 0,-3-3 0 16,0-5-2-16,-2-1 0 0,-2-1 1 15,1-7 2-15,2 0-2 0,-3-4 0 16,-3-4-1-16,2 2 1 0,-1-6-1 16,-1 2 0-16,-1-2 0 0,0-2 0 15,0 2 0-15,-2-2-1 0,-2 4 0 16,2 4-5-16,-2 4-1 0,-1 5-1 16,0 3-3-16,3 2-11 0,1 0-23 15,1 0-28-15,0 0-14 0,0 0-33 0,3 0-36 16</inkml:trace>
  <inkml:trace contextRef="#ctx0" brushRef="#br0" timeOffset="32262.1352">36096 8890 478 0,'0'0'27'0,"0"0"-13"0,0 0 11 15,-23 77 38-15,16-34-24 0,0 3-12 16,0 1-9-16,4-2-10 0,1-4-3 16,1-3 1-16,1-2-4 0,-3-9-1 15,3-1-1-15,-1-5 1 0,1-5 1 16,0-3-2-16,-1-6 0 0,1-1-1 16,0-6-8-16,0 0-11 0,5-5-6 15,0-5 2-15,9-4-29 0,0-1-24 16,-3-3 5-16,4-1 5 0,-1-1 16 0,-2-2 10 31,2-4 20-31,-1-1 19 0,-2 3 2 0,1 2 1 0,-6 9 14 0,-1 1 29 16,-1 8 17-16,-4 2 6 15,0 0-16-15,0 2-13 0,-3 0 3 0,-3 5-10 16,0 5-11-16,-6-3-2 16,1 2 3-16,-2 0-11 0,-1 3-2 0,2-1-2 0,-3 0-2 15,-1 1-2-15,3 1 1 16,2 0-1-16,-4 3-2 0,8-2 1 15,-3 1-1-15,5-1 2 0,4 0-2 16,0-3 1-16,1 1 1 16,1-1 0-16,5-1-2 0,9-2 1 0,4 1 0 15,5-7 0-15,6 0-1 16,1-2-21-16,4 0-29 0,2-2-45 0,-2-6-93 16</inkml:trace>
  <inkml:trace contextRef="#ctx0" brushRef="#br0" timeOffset="32489.2064">36611 8871 313 0,'0'0'157'16,"0"0"-115"-16,0 0-39 0,0 0 44 16,0 0 12-16,-28 78-19 0,24-40-13 15,1-1-7-15,-1 2-6 0,0 3-3 16,-1-3 0-16,4 0-1 0,1-5-1 15,0-3-2-15,6-5-4 0,0-5 0 16,3-2-2-16,1-7 1 0,-3-3-2 16,1-4-1-16,-1-3-31 0,0-2-6 15,0-3-19-15,-1-6-29 0,-1-5-76 16,-2-2-70-16</inkml:trace>
  <inkml:trace contextRef="#ctx0" brushRef="#br0" timeOffset="32635.6493">36516 9035 417 0,'0'0'80'0,"0"0"-22"0,0 0-17 16,0 0 21-16,0 0-8 0,0 0-15 0,0 0-18 16,100-20-16-16,-48 27-2 15,-5 0-2-15,-2 1-1 0,-9-1-4 16,-4 1-74-16,-7-1-79 0,-7-1-217 0</inkml:trace>
  <inkml:trace contextRef="#ctx0" brushRef="#br0" timeOffset="33203.7181">36411 10381 380 0,'0'0'62'0,"0"0"1"0,0 0 6 16,0 0 1-16,0 0-10 0,0 0-14 15,0 0-11-15,0 0-18 0,66-67-11 16,-25 57-2-16,8 1-3 15,3 1 0-15,6 0-1 0,0 1-6 0,-1 1-58 16,-11-4-15-16,-3-1-43 16,-18-2-97-16</inkml:trace>
  <inkml:trace contextRef="#ctx0" brushRef="#br0" timeOffset="33353.5742">36668 10112 249 0,'0'0'199'0,"0"0"-146"16,-17 60-21-16,17-23 41 0,5 6-16 0,11 7-21 15,-1 0-9 1,2 2-13-16,-1-1-7 0,1-2-5 0,-1-1-2 0,-1-8 0 16,-6-3-38-16,-2-4-75 0,-4-12-172 15</inkml:trace>
  <inkml:trace contextRef="#ctx0" brushRef="#br0" timeOffset="34423.376">32247 12167 463 0,'0'0'51'15,"0"0"15"-15,0 0-23 0,0 0 10 0,0 0-19 16,70-58-18-16,-25 51-8 0,9-1 0 16,9 2-3-16,6 0 0 0,5 2-1 15,-5 1 0-15,-7 2-2 0,-8-1-2 16,-14 2 0-16,-10 0-24 0,-15 0-17 15,-11 0-10-15,-9 0-5 0,-17 0-6 16,-12 0 5-16,-10 0-17 0,-10 0-10 16,-6 3-4-16,-6 0-30 0,-1 1 39 15,2 1 79-15,4 2 31 0,9 1 34 0,8 0-8 16,12 2-6-16,9-2-6 16,8 2-2-16,7-2-8 0,5 1-11 0,3 2-14 15,3-3 14-15,5 3 13 16,2-3-3-16,1 1-1 0,0-1 0 15,0-1-7-15,-1 2 1 0,0-2-3 0,-2 0-3 16,2 0-2-16,-3-2-5 0,3 3-2 16,0 1 1-16,1 1-1 0,0 2 1 15,2 1-4-15,3 2-2 0,1 1-4 16,1 3 0-16,3 0 0 0,-1 0-2 16,-2 0 1-16,-1 1-2 0,-1 0 0 15,-3 4 1-15,-3-5-1 0,-2 4 1 16,-7-3-2-16,-1 1 2 0,-4 2-1 15,-8-1 1-15,-3 3-1 0,-4-3 1 16,-2-1 1-16,-5 2 0 0,-1-2-2 0,1 0 1 16,-2 1 0-16,-3 0 0 15,0 3 3-15,0-2-2 0,1 0 1 16,0 1-3-16,3-2 2 0,1-1-2 16,2-1 0-16,3-2 1 0,3-1-2 0,3-4 2 15,7-2-1-15,-1-3 2 16,4 0-2-16,3-1 1 0,2-2-1 0,0-2 1 15,1 1 0-15,8-2 4 0,2-2-1 16,6 0 1-16,2 0 2 0,3 0-2 16,5-2 0-16,1-1-2 0,5 1 2 15,4 0-2-15,3-3 1 0,6-1-1 0,2 0-3 16,6-1 1-16,2 0 0 16,4 1 0-16,0-3 0 0,3 2-1 15,2 3-1-15,-1-3-13 0,1 2-29 16,2 0-20-16,-4-2-50 0,-7-2-126 15</inkml:trace>
  <inkml:trace contextRef="#ctx0" brushRef="#br0" timeOffset="35028.6623">32138 13698 68 0,'0'0'44'0,"0"0"-37"0,0 0-7 0,0 0 0 15,0 0 0-15,0 0 0 16,-11-41 0-16,9 36-2 0,2 1-1 16,-2 1-3-16,1-1-13 0,-1-3-19 0</inkml:trace>
  <inkml:trace contextRef="#ctx0" brushRef="#br0" timeOffset="35491.6436">32120 13402 114 0,'0'0'84'0,"0"0"-25"16,0 0 20-16,0 0 2 0,8-62-3 0,-8 55-22 15,0 2-11-15,0 3-16 0,0-1-7 16,0 3-2-16,0 0-8 15,0 0-5-15,0 5-3 0,0 9-4 0,0 3 0 16,0 6 5-16,-1 4 10 0,-4 5-3 16,-4 3-1-16,1 3-4 0,-1 0 1 15,-2 1 3-15,4-2-3 0,-2-1 1 16,3 0 0-16,2-7-4 16,1-4-3-16,3-4 1 0,0-6-2 0,0-3 0 0,1-5-1 15,3-3 1-15,-2-2 1 16,2-2-2-16,2 0 1 0,1-9 2 15,2-4 1-15,0-2-4 0,0-2-4 16,1-3-20-16,-3 0 1 0,3 2-2 16,-3 0-4-16,-2 3-13 0,2 6-5 15,0 3-20-15,-5 2-1 0,2 4-21 0,-2 0 12 16,1 0 9-16,-3 0-7 0,2 0 11 16,0 0 17-16,0 1 42 0,0-1 5 15,-1 0 16-15,1 0 20 0,-1 0-3 16,0 0 2-16,1-1303-1 0,-2 2606-17 15,2-1303-13-15,-2-1 4 0,0 1 0 16,0 0 1-16,0-1-4 0,0 1-2 16,1-2-1-16,0 2-2 0,0 0-5 15,1 0-6-15,0 0-21 0,0 0-13 16,1 0-18-16,-1 0-15 0</inkml:trace>
  <inkml:trace contextRef="#ctx0" brushRef="#br0" timeOffset="35934.9191">32238 13635 85 0,'0'0'53'0,"0"0"-9"0,0 0 7 16,0 0-11-16,0 0 6 0,0 0 1 16,0 0 4-16,0 0-3 0,0 0-9 15,57-56 2-15,-54 55 4 0,-3 0-10 16,0 1-2-16,0-1-3 0,0 1-5 16,-3 0-7-16,-5 2-2 0,-3 7-9 15,-7 2-6-15,-1 2-1 0,-1 2 2 16,-3 0 0-16,1 1-1 0,-2-1 0 15,2-1 0-15,2 0 1 0,2-4-2 16,3-1 0-16,3-3 1 0,2-2-1 16,7-2 1-16,0-2-1 0,3 0 0 15,0 0 1-15,0 0 0 0,0-4 1 0,5-5-2 16,4-1 0-16,-3-2-6 0,2 0 1 16,1 2 5-16,-1 0-2 0,1 5 2 15,-2-1-1-15,-1 3 2 0,0 1-2 16,-1 2 1-16,1 0 0 0,1 2-1 15,-1 3 0-15,0 2 0 0,1 3 1 16,2 4 1-16,-2 2 0 0,2 1-1 16,2 2 1-16,-2-1 0 0,5-3-1 15,-3-2 0-15,3-2 2 0,2-2-2 16,1-3 0-16,3-1 0 0,-2-5 0 16,3 0 0-16,-2-6 0 0,1-2-29 15,-2-2-8-15,-2-1-18 0,0-2-12 16,-3-1-34-16,1-3-36 0,-3 5-27 15</inkml:trace>
  <inkml:trace contextRef="#ctx0" brushRef="#br0" timeOffset="36052.8237">32509 13635 262 0,'0'0'140'16,"0"0"-74"-16,0 0-15 0,0 0 4 0,0 0-21 16,0 0-13-16,63-26-6 0,-47 23-7 15,-1 3-7-15,1-1 0 0,-1 1-1 16,1-3-5-16,1-1-46 0,-3 2-55 15,-3-3-78-15</inkml:trace>
  <inkml:trace contextRef="#ctx0" brushRef="#br0" timeOffset="36208.5357">32597 13712 246 0,'0'0'130'0,"0"0"-89"15,0 0 9-15,0 0 12 0,0 0-20 0,78 15-26 0,-55-22-9 0,1-1-7 0,1-1-8 16,3-2-69-16,-1 0-111 0</inkml:trace>
  <inkml:trace contextRef="#ctx0" brushRef="#br0" timeOffset="36399.3534">32956 13670 308 0,'0'0'221'16,"0"0"-164"-16,0 0-24 0,0 0 9 16,78-19-4-16,-51 12-19 0,1-2-13 15,0 3-6-15,-4-2 2 0,1 2-2 0,-1 0-27 16,-4 0-36-16,0 1-53 0,0-2-66 16,-3 0-77-16</inkml:trace>
  <inkml:trace contextRef="#ctx0" brushRef="#br0" timeOffset="36673.6546">33418 13539 427 0,'0'0'127'0,"0"0"-106"0,0 0-16 15,0 0 32-15,0 0 4 0,0 0-18 0,0 72-8 16,8-50-10-16,-5 0-4 0,1-1 0 15,0-1-1-15,2-2 0 0,-4-3-7 16,-2-3-11-16,3-2-7 16,-2-7 8-16,-1-1-8 0,2-2-1 0,2-4-8 15,3-3 9-15,-1-2 3 16,3 0-10-16,-1 0 6 0,0-2 9 16,2 2-2-16,-6-1 14 0,1 3 5 15,-1 2 0-15,-2-1 0 0,-2 3-1 0,0-2-20 16,0 5-22-16,0 0-11 0,0 0-16 15,3 0-121-15</inkml:trace>
  <inkml:trace contextRef="#ctx0" brushRef="#br0" timeOffset="38687.5117">32815 11555 234 0,'0'0'152'16,"0"0"-102"-16,0 0-34 0,0 0 24 15,0 0-2-15,0 0-14 0,0 0-10 16,-56 70-6-16,56-57-5 0,1 2-1 16,4-1 0-16,1 2 0 0,2-4-1 15,-4 1 0-15,1-3 1 0,0-1 0 16,1-1 1-16,-1 0 2 0,-1-3 4 15,2-2-1-15,0-1 1 0,3-2-2 16,0-3 0-16,4-4 0 0,1-3-2 16,1-4 0-16,1 3-3 0,0-3 0 15,-2 1-2-15,2-2 0 0,-2 0 0 16,-1 1 0-16,-2-1 0 0,-1 0 1 16,0 1 1-16,-2 2 2 0,2 3 0 15,-5-2 1-15,2 5 2 0,0 3-3 16,-3 0-2-16,3 3 0 0,-2 0-2 0,1 0 2 15,-1 0-2-15,-1 0 0 0,1 1 0 16,-4-1 0-16,1 0 1 16,0 0-1-16,-2 0 0 0,0 0 0 15,0 0 1-15,1 0-1 0,-1 0 1 0,0 0 1 16,1 0-1-16,-1-5 4 16,0 2 4-16,0 0-5 0,0 2-2 0,0 1-1 15,0 0 2-15,0 0 1 0,0 0-3 16,0 0 0-16,1 0-1 0,-1 0-2 15,3 0-1-15,-2 1 3 0,0-1 0 16,0 2 2-16,1-1-4 0,1 0 4 16,-1-1-2-16,0 1 0 0,-1 1 0 15,0 1 0-15,3 1 0 0,-3 1 0 16,2 2 0-16,-1 4 0 0,-2-2 0 16,4 3 0-16,-4 0 0 0,0 1 0 15,0 1 1-15,-5-2-1 0,0 1 0 0,0 0 0 16,-5-3 1-16,1-2 0 15,-4-1 3-15,1-3 0 0,-2-2 4 16,-2-2 2-16,1 0 1 0,0 0 1 16,0-5 0-16,-1-1-2 15,0-3-1-15,1-2-3 0,0-3-1 0,1 0 0 0,-1-3-4 16,4 3 1-16,-1-1 0 0,1 3-2 16,2 6 0-16,2 1 0 15,1 5-1-15,0 0-3 0,0 4-20 0,0 6-14 16,1 1 1-16,2 4-15 15,2-3-19-15,1-1-59 0,0-3-78 0</inkml:trace>
  <inkml:trace contextRef="#ctx0" brushRef="#br0" timeOffset="38971.241">32177 11709 397 0,'0'0'66'0,"0"0"-15"15,0 0 5-15,0 0-10 0,0 0-17 16,0 0-6-16,0 0-12 0,42 3-5 0,-17-8-3 15,9-1 0-15,4-3-1 16,6 0-2-16,8-6-10 0,4-3-85 16,-3 1-142-16</inkml:trace>
  <inkml:trace contextRef="#ctx0" brushRef="#br0" timeOffset="40544.6726">34107 12399 91 0,'0'0'25'0,"0"0"98"16,0 0-20-16,4-62-48 0,-4 48-11 0,-4 0 15 15,1 7-2-15,0 0-14 0,0 1-9 16,2 3-8-16,-1 1-7 16,0 2-5-16,-2 8-3 0,-6 6-6 0,1 7-4 15,-7 6 1-15,3 5 3 0,2 0-1 16,-2 5-1-16,5-1 1 0,-2 2-3 16,8-2 1-16,1-1-2 15,1-4 1-15,6-4 1 0,5-6-2 0,1-2 1 16,4-8-1-16,3-3 0 0,5-6 0 15,0-2-4-15,1-2-5 0,1-6-5 16,2-3-17-16,-4 0-7 16,-2-4-12-16,0 4-14 0,-4-1 4 0,-2 2-23 15,-2-1 7-15,-6 0 8 0,-1 4-4 0,-2 0 5 16,-3 6 53-16,-2 1 14 0,0 0 38 16,0 0 15-16,-1 1-5 0,0 4-8 15,-3 2 2-15,2 1 8 0,2 2-1 16,0 1-3-16,0 4-10 0,0 0-7 15,0 9 0-15,1-1-6 16,-1 2-4-16,0 0-2 0,-6 2 0 0,1-4 0 16,0-1-5-16,-5 1-2 0,6-2-4 15,-1-4-1-15,-3 0-3 0,5-3 1 0,0-1-1 16,3-1-2-16,0-4 0 16,0-1 0-16,0-3 1 0,0-3-1 15,5-1 0-15,5 0 0 0,-3-5-5 16,8-6-8-16,-2-3 3 15,3-1-3-15,-1-2-1 0,1-3 3 0,-5 0 7 16,1-2 3-16,3 1 0 0,-7 2 0 16,3 5 1-16,-4 7 0 0,-2 0 0 0,1 3 0 15,-6 2 1-15,0 2 4 0,0 0 4 16,-4 2 3-16,-5 5-3 0,-3 4-3 16,0-3 0-16,-6 3-2 0,0-2 3 15,0 0 0-15,-2-1 0 0,2 1-1 16,2-2 0-16,4-3 2 15,0 2 2-15,6-3-2 0,-1 2-2 0,5-4 0 16,2 2-2-16,0-1-3 0,10 0 1 16,-2 0 2-16,7-1-2 0,3 2-1 15,6-1 1-15,-3 0-2 0,8 2 1 16,-6 1-1-16,1 0 0 0,1-2-1 16,-3 1-13-16,1-3-5 0,-5 0-10 0,-1-1-9 15,0 0-13-15,0-2-27 0,0-4-38 16,-1-1-25-16</inkml:trace>
  <inkml:trace contextRef="#ctx0" brushRef="#br0" timeOffset="40863.9811">34830 12639 470 0,'0'0'55'15,"0"0"-17"-15,0 0-2 0,0 0 10 16,0 0-11-16,0 0-20 0,0 0-4 0,62-48-6 15,-44 42-1-15,1 1-4 16,0-4 1-16,2 0-1 0,-3-1 0 16,-2-1-2-16,-1-2-3 0,-2 0-14 15,-7-1 0-15,-3 1 11 0,-3 0 5 0,-4 1 3 16,-6 2 0-16,-4 4 0 16,-5 5 0-16,0 1 1 0,-2 2 6 0,-2 8 0 15,-3 7 2-15,3 2 0 16,1 5-1-16,1 4 1 0,5 6-1 0,8-1-3 15,2 5-5-15,6-1 3 0,2-4-3 16,7-2 2-16,7-5-2 16,2-7-11-16,4-5-13 0,2-6-12 0,6-6-26 15,-2-2-52-15,7-7-52 0,-6-5-70 16</inkml:trace>
  <inkml:trace contextRef="#ctx0" brushRef="#br0" timeOffset="41127.3107">35414 12016 213 0,'0'0'405'16,"0"0"-385"-16,0 0-18 0,0 0 16 16,0 0 28-16,0 0-13 0,-22 78-4 15,32-49-10-15,0 1-8 0,0 0-3 16,-2-1-1-16,1-1-4 0,-7-4-3 15,1-2 2-15,-3-4-1 0,0-5-1 16,-6-2 1-16,-7-4 0 0,0-3 1 16,-7-3-1-16,3-1-1 15,-6-3-3-15,2-6-17 0,2-4-12 0,-3-3-9 16,2-5-12-16,-2-5-23 0,4-5-65 16,3 3-49-16</inkml:trace>
  <inkml:trace contextRef="#ctx0" brushRef="#br0" timeOffset="41290.0106">35320 11740 281 0,'0'0'140'0,"0"0"-105"0,0 0-23 0,0 0 37 16,0 0-4-16,61-24-34 16,-54 24-10-16,4 0-1 0,-2 3-9 0,5 0-54 15,2-3-86-15,-4 0-140 0</inkml:trace>
  <inkml:trace contextRef="#ctx0" brushRef="#br0" timeOffset="41598.2387">35701 11667 367 0,'0'0'274'0,"0"0"-222"0,0 0-33 16,0 0 30-16,0 0 0 0,77-59-23 15,-52 55-8-15,2 4-11 0,-5 0-4 16,-3 0-2-16,-1 7 0 0,-7 4-1 15,0 2-1-15,-7 2 1 0,-2 2 0 16,-2 4-1-16,-6 1-1 0,-5 2-2 16,-2 0 4-16,-3 3 0 0,-3-3 0 15,-1 0 0-15,0 2 0 0,2-3-2 16,3-3 2-16,6-2 0 0,-3-2 0 16,8-3 0-16,0-1-1 15,3-5 2-15,1 0-1 0,0-3 2 0,1-3-2 16,4-1 0-16,7 0 1 15,-1-5 0-15,5-2 1 0,2 1-2 0,2-2 0 16,2-4-20-16,4 1-8 0,0 0-16 16,-1-2-5-16,1-2-25 0,2-2-41 15,-4-2-57-15,-3 2-59 0</inkml:trace>
  <inkml:trace contextRef="#ctx0" brushRef="#br0" timeOffset="41775.8624">36184 11705 348 0,'0'0'172'0,"0"0"-116"16,0 0-38-16,0 0 37 0,-37 68-8 0,35-43-16 16,-1-1-4-16,1 1-15 0,0-2-7 15,2-4-5-15,0 1 0 0,0-4 0 16,0-4 0-16,2-3-22 16,-1-6-18-16,1-1-21 0,0-2-30 0,0-9-47 15,3-2-52-15</inkml:trace>
  <inkml:trace contextRef="#ctx0" brushRef="#br0" timeOffset="41951.0849">36373 11676 446 0,'0'0'100'0,"0"0"-69"16,0 0 17-16,-29 66 20 16,25-39-21-16,0 2-13 0,1-2-13 0,-1 0-14 0,3-4-4 15,1-2-3-15,0-6-1 16,0-1 0-16,0-3-22 0,0-5-26 15,-4-6-13-15,0 0-45 0,-7-12-68 16,3-4-88-16</inkml:trace>
  <inkml:trace contextRef="#ctx0" brushRef="#br0" timeOffset="42647.1665">36046 11609 309 0,'0'0'222'0,"0"0"-183"0,0 0-20 0,0 0 45 0,0 0-17 16,74-35-25-16,-27 30-3 0,7-2-1 15,6-2-9-15,1 0-3 16,4-1-2-16,-3-4 1 0,-10-1-4 16,-5-2 2-16,-13 1-3 0,-4-3-3 15,-10 2-22-15,-2-1 7 0,-10 0 0 0,-1 3 4 16,-5 0-7-16,-2 2 5 0,-6 3 1 16,-2 2 8-16,-3 6 6 0,-1 2 0 15,-3 3-1-15,1 9 2 0,0 8 4 16,0 7 7-16,-2 7 0 0,2 12-1 15,6 10 4-15,2 6-1 0,1 6-2 0,2 4 6 16,3-1 2-16,0 1-2 16,-1-5 2-16,0 2-10 0,-3-8-4 15,3-4-2-15,-5-5-1 0,-1-5-2 16,2-7 2-16,-10-5-2 0,3-6 0 16,-6-7 0-16,-6-7-3 0,2-8-15 15,-1-7-7-15,2-1-8 0,-2-11-1 16,4-4-21-16,2-5-3 15,1-4 6-15,7-6 34 0,-2-2-1 0,7-1 10 0,4 3 4 16,2 2 5-16,7 7 3 16,2 3 16-16,7 3 3 0,0 5-5 0,3 2 0 15,1-1 1-15,2 3 0 0,5 1-1 16,1-1-5-16,0 1-1 0,3 0-6 16,-2 0-2-16,2 2-3 0,-8 1 1 15,-2-1-1-15,2 2-4 0,-10 0-20 16,-1 0 0-16,-4 1-6 0,-6-1 1 15,-4 0 9-15,0 2 14 0,-4 0 6 16,-6 0 0-16,2 0 2 0,-5 7 3 16,1 2 13-16,4 1 15 0,0 2-12 15,3-1-9-15,5 3-1 0,0-2-1 0,8-1 2 16,3-3-5-16,3-1 0 16,4-2 0-16,0-5-4 0,1 0 0 15,-2-2 1-15,-1-5-3 0,-3-2 0 16,-2-3-1-16,-4 0 2 0,-1-7-2 0,0 2 1 15,-4 0 0-15,-2-6 0 0,0 5-1 16,-9-4 0-16,0 1 0 0,-3 2 0 16,0 2-2-16,-3 4-3 0,0 4-6 15,6 0 4-15,-2 5-6 0,5 1-7 16,1 1-12-16,2 2-18 16,3-2-2-16,3-1-16 0,4 1-27 0,2-1-10 15,2 0-65-15</inkml:trace>
  <inkml:trace contextRef="#ctx0" brushRef="#br0" timeOffset="43253.8833">37091 11455 151 0,'0'0'183'0,"0"0"-166"16,0 0 4-16,0 0 47 0,0 0-3 15,0 0-9-15,0 0-11 16,6-27-23-16,-4 50-14 0,-2 3 19 0,-1 8 1 16,-6 5-8-16,1 2-8 0,1 1-5 15,0-3 0-15,0-1-3 0,4-5-4 16,0-5 1-16,1 0 1 0,0-8-2 16,0 0-1-16,1-5-10 0,5-5-9 15,0-6-11-15,0-4-10 0,4 0-3 16,0-7-11-16,1-4 1 0,-2-4-13 0,5 2 4 15,-4-3 23-15,2-1 20 16,-1-3 8-16,-1-1 11 16,-1 0 1-16,0-1 0 0,1 3 5 0,-4 5 15 15,-3 6 28-15,0 3 8 0,-3 4-7 16,0 1-9-16,-3 0-14 0,-3 2-10 16,-7 4 4-16,-4 0 4 0,-3 1 0 15,1 0-9-15,-1 2-2 0,1 1-1 0,4 1-1 16,4 0-4-16,2 0 0 0,5 4 0 15,4 1-1-15,0 0-1 0,4-2 1 16,7 1-3-16,3-3 1 16,4 2-4-16,3-4 1 0,3-3-1 0,2-1 0 15,3-5-4-15,-3 0-22 0,1-1-18 16,0-5-35-16,-4-3-64 0,-2-2-88 16</inkml:trace>
  <inkml:trace contextRef="#ctx0" brushRef="#br0" timeOffset="43534.2326">37616 11352 417 0,'0'0'142'15,"0"0"-134"-15,0 0-4 0,0 0 37 0,0 0 7 16,0 0-32-16,0 0 8 0,0 0-1 15,-21 90-12-15,15-50 3 0,-1 3 1 16,-2 0-6-16,5-1-3 0,1-1-2 16,3-2-2-16,0-6-1 0,1-3 1 15,4-5-2-15,2-4 3 0,4-6-3 16,-2-4 2-16,2-4-2 0,-3-4-13 16,3-3-21-16,-2-4-13 0,2-6-38 15,-5-4-89-15,-4-1-124 0</inkml:trace>
  <inkml:trace contextRef="#ctx0" brushRef="#br0" timeOffset="43709.721">37391 11549 468 0,'0'0'150'0,"0"0"-143"0,67-6-5 15,-33 4 4-15,4-1 31 0,3-1-22 16,4 4-11-16,4 0-4 0,-2 0-5 15,1 0-26-15,-5 2 7 16,-8 1-77-16,-8-3-138 0</inkml:trace>
  <inkml:trace contextRef="#ctx0" brushRef="#br0" timeOffset="44604.4909">32454 13321 60 0,'0'0'88'0,"0"0"-48"16,0 0 0-16,0 0 7 0,0 0 22 0,43-68-9 16,-37 58 3-16,-2 0-7 0,0 4 2 15,-3 0-12-15,1 4-3 0,-1 1-7 16,-1 1-3-16,0 0-7 15,0 2-12-15,0 7-9 0,0 10-3 0,-5 1 4 16,-4 7 0-16,-2 1-3 0,-3-2-2 16,-1 3-1-16,-2-2-1 0,2-3-62 15,1-7-39-15,0-8-156 0</inkml:trace>
  <inkml:trace contextRef="#ctx0" brushRef="#br0" timeOffset="45293.2079">37342 11082 414 0,'0'0'45'15,"0"0"0"-15,0 0 18 16,0 0-3-16,0 0-26 0,0 0-28 16,-60 88-1-16,42-41 1 0,5 6-5 15,0-2 0-15,4 2-1 0,3-2-36 0,-1-4-54 16,4-8-131-16</inkml:trace>
  <inkml:trace contextRef="#ctx0" brushRef="#br0" timeOffset="45952.1829">34607 12544 143 0,'0'0'225'16,"0"0"-170"-16,0 0 3 16,0 0 8-16,0 0-6 0,0 0-23 0,0 0-11 15,0 0-21-15,-4 36-2 0,-6-1 3 16,-1 5-2-16,-4 5-3 15,-1 1-1-15,2-3-8 0,-6 0-84 16,3-7-126-16</inkml:trace>
  <inkml:trace contextRef="#ctx0" brushRef="#br0" timeOffset="46858.7054">32801 14344 225 0,'0'0'60'0,"9"-80"-1"16,-4 60 7-16,0 9 14 0,-3 4-9 0,0 6-20 15,-1 1-10-15,3 8-14 0,2 11-19 16,0 11 4-16,-3 9 15 16,-3 3 1-16,0 6-10 0,0 0-5 15,-4-2-2-15,-3 0-3 0,1-6-1 0,4 0-4 16,-3-3-1-16,0-10 0 0,3 0-2 15,-1-8 1-15,3-6-1 0,0-3 0 16,0-7-1-16,0-2-22 0,2-3-17 16,4-9-3-16,2-2-10 0,7-7-34 15,1-4-53-15,3-3-21 0,-4 1-85 16</inkml:trace>
  <inkml:trace contextRef="#ctx0" brushRef="#br0" timeOffset="47173.2471">33020 14508 234 0,'0'0'148'15,"0"0"-71"-15,0 0-39 0,0 0 13 0,0 0-1 16,0 0-25-16,-77 64-7 16,59-48-6-16,-1 0-1 0,-1-3-5 0,0 0-3 15,1-4-1-15,3 0-1 0,3-2 0 0,-1-5-1 16,4-2 1-16,3 0-1 16,6-4-7-16,0-5-1 0,1 1 0 15,1-2 1-15,6-1 4 0,3 2 3 16,-1 1 1-16,1-1-1 0,0 6 1 0,2 1 1 15,1 2 5-15,3 5 2 16,-1 6-5-16,1 3 1 0,4 2-1 0,-2 4 1 16,4 1-3-16,-1-1 0 15,0-2-1-15,1 0-1 0,-2-4 0 16,4-3 0-16,-4-4 1 0,0-2-1 0,-2-5 0 16,-1 0-5-16,2-9-21 0,0-1-16 15,-1-4-28-15,2-1-21 0,-2-6-42 16,-3 0-41-16</inkml:trace>
  <inkml:trace contextRef="#ctx0" brushRef="#br0" timeOffset="47445.6341">33256 13940 397 0,'0'0'80'0,"0"0"-19"0,0 0-12 16,0 0 3-16,0 0-12 16,0 0-29-16,0 0-11 0,0 0 3 15,0 0-2-15,-27 80-1 0,27-52 1 16,2-3-1-16,5 3-41 0,0-5-54 15,0-2-97-15</inkml:trace>
  <inkml:trace contextRef="#ctx0" brushRef="#br0" timeOffset="47656.9649">33732 14448 545 0,'0'0'84'16,"0"0"-48"-16,0 0-8 0,65-40 17 16,-47 34-12-16,-2 1-18 0,1 2-9 15,3-1-6-15,-5 4 0 0,0 0-2 16,0 0 2-16,-7 0-44 0,0 2-36 0,-5 3-67 16,-3 0-80-16</inkml:trace>
  <inkml:trace contextRef="#ctx0" brushRef="#br0" timeOffset="47775.1324">33717 14565 248 0,'0'0'222'0,"0"0"-173"0,0 0-12 0,63 13 24 0,-35-19-22 16,5 0-18-16,3 0-16 16,1-3-5-16,0 3-2 0,2-5-76 0,2 1-108 15,-2 2-63-15</inkml:trace>
  <inkml:trace contextRef="#ctx0" brushRef="#br0" timeOffset="47940.6055">34472 14508 624 0,'0'0'64'0,"0"0"-44"0,0 0 3 15,0 0 11-15,70-20-6 0,-44 16-23 0,7-3-3 16,0 2-2-16,3 3-10 15,-1-4-40-15,2-1-35 0,2 1-68 0,-5-3-114 16</inkml:trace>
  <inkml:trace contextRef="#ctx0" brushRef="#br0" timeOffset="48225.2385">35152 14201 376 0,'0'0'125'0,"0"0"-89"0,0 0 15 16,0 0 16-16,0 0-25 0,0 0-20 0,0 0-15 16,0 0 11-16,0 0 7 0,-50 96-7 15,38-52-9-15,6 0-5 0,-5 3 0 16,6-4-1-16,-3-2-3 0,2-2 1 16,4-8-1-16,2-2 2 15,0-6-2-15,2-4-1 0,7-6-1 16,-2-4-21-16,-2-3-8 0,7-6 4 0,-2 0-9 15,2-8-12-15,7-3-21 0,-2-7-27 16,2-1-30-16,-2 2-5 0</inkml:trace>
  <inkml:trace contextRef="#ctx0" brushRef="#br0" timeOffset="48452.3096">35305 14449 350 0,'0'0'82'0,"0"0"-43"0,0 0 5 16,0 0 20-16,-77 26-16 0,58-21-15 15,2 3-9-15,-1-4-9 0,0 5 3 0,4-6 3 16,1 3 1-16,1-1-7 0,3 0-6 16,3 3-1-16,0-2-5 15,3 1 1-15,3-1-1 0,0 2-1 0,5 0-1 16,6 1 0-16,6 3 0 0,3 0 2 16,2-3-2-16,3 3-1 15,5-3 1-15,-3 1-1 0,8 0-2 16,-2-1-11-16,1-3-10 0,3-1-7 0,3-2-8 15,6-1-11-15,-2-2-6 0,2 0-3 16,-4-1-80-16,-6-5-89 0</inkml:trace>
  <inkml:trace contextRef="#ctx0" brushRef="#br0" timeOffset="48616.2871">36102 14641 357 0,'0'0'325'16,"0"0"-288"-16,0 0-23 0,0 0 47 15,0 0-11-15,0 0-20 0,0 0-18 16,0 0-6-16,0 0-5 0,25 7-1 16,-27-7 0-16,-9 5-16 0,-2-1-44 15,-6 2-46-15,-4-6-87 0,4 0-220 16</inkml:trace>
  <inkml:trace contextRef="#ctx0" brushRef="#br0" timeOffset="51720.8673">28769 15802 471 0,'0'0'69'0,"0"0"-11"0,0 0-11 16,0 0-3-16,0 0-20 15,0 0-11-15,0 0-5 0,0 0-5 0,73-15-3 16,-47 11 0-16,3 0 0 0,-4 0 1 15,-1 0-1-15,2 4-29 0,-13-4-20 16,-2 4-15-16,-11 0-31 0,-6 2-56 16,-7 6-7-16</inkml:trace>
  <inkml:trace contextRef="#ctx0" brushRef="#br0" timeOffset="51841.1827">28779 15893 261 0,'0'0'54'0,"0"0"-1"0,0 0 19 0,29 60-11 0,-9-54-11 0,-1-1-13 16,7-4-7-16,1-1-14 0,-4 0-9 15,10-4-5-15,-1-4 0 0,-1-4-2 16,8-2-45-16,-3-2-74 0,-6 1-98 16</inkml:trace>
  <inkml:trace contextRef="#ctx0" brushRef="#br0" timeOffset="52129.5293">29763 15646 422 0,'0'0'65'15,"0"0"-28"-15,0 0 22 0,-65 4-9 0,44 12-22 0,-1 3-9 0,2 6-5 16,1 3-2-16,4 2-5 0,1 3 0 15,8-1-1-15,4 1-4 0,2-1-2 16,2-6 1-16,8 1-1 0,6-6 0 16,3-3-1-16,4-3-5 0,7-6-21 15,-5-2-19-15,-3-2-17 0,0-4-35 16,-1-1-46-16,-6 0-19 0</inkml:trace>
  <inkml:trace contextRef="#ctx0" brushRef="#br0" timeOffset="52428.3395">29775 16112 342 0,'0'0'80'0,"0"0"-18"0,0 0 11 0,-32 70-13 15,29-58-23-15,3 1-7 0,0 0-6 16,3-2-12-16,6 0-3 0,2-2 1 16,2-3-1-16,2-2-5 0,-2-1 0 15,5-3-1-15,-3-3 0 0,0-3-3 16,-3-2 1-16,-1 1 1 0,-5-3 0 15,-2-4-2-15,0 0 4 16,-4-1 5-16,-3-1 0 0,-2-5-5 0,-1 0 0 0,-5 0-2 16,1 4-1-1,-2 3-1-15,4 4 0 0,-3 3 0 0,5 0-1 16,-3 3 0-16,4 3-5 0,4 1-15 0,0-1-5 16,1 1-5-16,3-2-14 15,10-2-26-15,4 1-25 0,3-5-41 16,2 1-17-16</inkml:trace>
  <inkml:trace contextRef="#ctx0" brushRef="#br0" timeOffset="52589.8206">30196 15914 280 0,'0'0'233'16,"0"0"-172"-16,0 0-15 0,0 0 11 16,0 0-21-16,71-16-14 0,-57 16-8 15,-1 0-12-15,4 0-1 0,1 0 0 16,1 0-1-16,-1 0 0 0,-1 0-14 15,-3-2-30-15,-5-3-34 0,-3-2-44 16,-2-1-54-16,-4-2-36 0</inkml:trace>
  <inkml:trace contextRef="#ctx0" brushRef="#br0" timeOffset="52723.2178">30306 15731 160 0,'0'0'251'0,"0"0"-192"0,0 0-37 0,0 0 15 16,0 0 14-16,-12 73-11 0,12-36-13 15,0 4-6-15,0 2-17 0,4 2 0 16,-2-1-3-16,4-4 0 0,-1-3-1 16,2-4-13-16,2-5-51 0,1-3-59 15,0-8-76-15</inkml:trace>
  <inkml:trace contextRef="#ctx0" brushRef="#br0" timeOffset="53897.4261">31184 11619 166 0,'0'0'89'0,"68"10"-79"0,-20-10 6 15,8 0 15-15,8 0-3 0,13-3-3 16,9-4 1-16,11-2 0 0,11 1-2 15,7-3-2-15,7 1 1 0,10-3-14 16,6-1 5-16,6 4-10 0,9-2 1 16,3 2 2-16,9 0-4 0,3-1-1 15,3 3-2-15,3-1 0 0,-7 0-1 16,-10 2-2-16,-9-3-7 0,-14 3-15 16,-14-6-37-16,-11 3-62 0,-25 0-55 15</inkml:trace>
  <inkml:trace contextRef="#ctx0" brushRef="#br0" timeOffset="55281.4869">30979 16164 272 0,'0'0'55'0,"0"0"-9"0,0 0 14 15,0 0-13-15,0 0-15 0,0 0-5 16,0 0 1-16,-26-14-12 0,42 16-5 16,11-1 3-16,10-1 9 0,14 0-9 15,10 0-6-15,11-1-1 0,12-5-1 16,9 1 0-16,10-1 1 0,4 0 0 15,4 3-3-15,3 1-1 0,-4-2-1 16,-4 3-2-16,-5-3 0 0,-11 0 0 16,-13-1 5-16,-17 1 1 0,-18-1-4 15,-15 2-1-15,-15 0 0 16,-10 3 0-16,-2-3 0 0,-8 2-2 0,-6 0-6 16,-5 1-15-16,-1 0-24 0,1 1-32 15,3-1-77-15,6 0-92 0</inkml:trace>
  <inkml:trace contextRef="#ctx0" brushRef="#br0" timeOffset="55721.9338">33446 15974 488 0,'0'0'49'0,"0"0"5"15,0 0 7-15,0 0-9 0,0 0-26 16,0 0-12-16,0 0-7 0,61-33-3 15,-33 31 1-15,3 0 0 0,2 0-3 16,-1-1-1-16,4 1-1 0,2 1-3 16,-1-4-34-16,-1 1-28 0,-7-1-37 0,-6-4-63 15,-7 1-61-15</inkml:trace>
  <inkml:trace contextRef="#ctx0" brushRef="#br0" timeOffset="55869.7445">33555 15799 396 0,'0'0'11'0,"0"0"20"0,27 78 24 16,-20-46-17-16,4 5-24 0,-6-2-11 15,2 1 0-15,0 0-3 0,-3-5-23 16,3-8-97-16,-1-6-160 0</inkml:trace>
  <inkml:trace contextRef="#ctx0" brushRef="#br0" timeOffset="56451.7662">34150 15432 294 0,'0'0'149'0,"0"0"-88"16,0 0 11-16,0 0-12 0,0 0-26 0,0 0-14 15,64-7-5-15,-19 5 9 16,8-1-3-16,9 1-5 0,5-1-6 16,1 1-5-16,1 2 0 0,-8 0-4 15,-2 0 1-15,-13 0-2 0,-6 0-3 16,-10 0-14-16,-17 0-11 0,-9 0-11 15,-10 0-23-15,-16 0-19 0,-10-2-8 16,-14 0-64-16,2 2-31 0</inkml:trace>
  <inkml:trace contextRef="#ctx0" brushRef="#br0" timeOffset="57032.1235">34153 15482 196 0,'0'0'139'0,"0"0"-87"15,0 0 1-15,0 0-2 16,0 0-7-16,0 0-14 0,0 0-3 0,0 0 6 16,42 62-8-16,-21-44-3 0,4 0-9 15,6 3-5-15,-1 2-6 0,1-1 0 16,0 0-1-16,-7-2-1 0,-1 1 0 16,-6-2 1-16,-1 0 0 0,-5-2-1 0,-1 2 0 15,-6-3 1-15,-1-1-1 0,-3-1 1 16,-1-1-1-16,-5 0 1 15,-4-2 0-15,0 0 1 0,-2 3 1 16,0-2 1-16,-5 2 1 0,-1 1-1 0,0 2 2 16,0 0 0-16,-3 1 1 0,0 4-4 15,-1-3 0-15,-1 3 0 0,-2 2-1 16,-1 1-2-16,3 4 1 0,-5 1 0 16,0 3-1-16,-2-2 0 0,3 0 0 15,3-4 0-15,4-1 0 0,3-1 0 16,6-3 0-16,2-5 0 15,0-3 1-15,4-3-1 0,1-4 0 0,3-3 1 16,1-2-1-16,-1-2 0 0,1 0 3 0,0 0 22 16,0-5 4-16,1-5-9 15,8 1-10-15,2-3-5 0,3 1-2 0,1 2 0 16,2-2 1-16,6 2-2 0,2 2-1 16,-2 2-1-16,5 1 2 0,3 0-2 15,-2 3-1-15,0 0 1 16,2 1 1-16,-1 0-1 0,2 2 0 0,-3 1 0 15,4 2 0-15,-2 0 1 0,0 1-1 16,1-3 0-16,-4 0 0 16,5-1 0-16,-2-2-3 0,2 3-3 0,2-1-8 15,3-1-2-15,-5-1-8 0,1 0-7 16,-1-3 4-16,0-3 5 0,-7-3-16 16,1-2-10-16,-2-4-23 0,-4-3-27 15,-5-4-49-15,-3 3 18 0</inkml:trace>
  <inkml:trace contextRef="#ctx0" brushRef="#br0" timeOffset="58334.0058">34091 16582 328 0,'0'0'72'0,"0"0"5"0,0 0-6 16,0 0-4-16,-1-2-35 0,-5 20-10 15,-2 8 5-15,3 2-2 0,-3 5-5 16,-1 1-1-16,6 3-4 0,-3-3-6 16,2-1-4-16,1 0-2 0,1-7-1 15,2 0-1-15,0-4-1 0,0-5 1 0,0-3-1 16,1-3 0-16,3-6 0 15,-2-1-25-15,4-4-11 0,-1-2-4 16,5-9-13-16,1-4-18 0,4-3-35 16,-3 0-44-16,1 0 11 0</inkml:trace>
  <inkml:trace contextRef="#ctx0" brushRef="#br0" timeOffset="58637.747">34222 16800 247 0,'0'0'129'15,"0"0"-57"-15,0 0-16 0,0 0-1 16,0 0-19-16,-59 4-9 15,46 2-1-15,-2 0-5 0,2-1-7 0,2 2-4 16,-5-2-2-16,5 1-3 0,0-3-1 16,0 2-4-16,1-1 1 0,-1-1 0 15,5-1 0-15,0 0-1 0,0-2 0 16,2 1 1-16,2-1-1 0,2 0 0 16,0 0 0-16,0 1 0 0,6 3 0 15,1 1 0-15,1 3 5 0,5 2 5 0,0 1 9 16,2 3 3-16,-1-2 0 0,4 3-6 15,-1-3 1-15,-4 3-1 16,-2-6-4-16,4-1-5 0,-8 0-3 0,2-1-1 16,0-2-3-16,1-2 2 0,1-3-2 15,4 0 0-15,-4-3-5 0,3-6-34 16,3-4-36-16,2-2-26 0,-2-3-60 16,-4 1-101-16</inkml:trace>
  <inkml:trace contextRef="#ctx0" brushRef="#br0" timeOffset="58780.9888">34416 16836 412 0,'0'0'149'16,"0"0"-93"-16,0 0-15 15,0 0 5-15,0 0-18 0,62-18-20 16,-47 16-6-16,2 0-2 0,2 0 1 0,0 1-1 16,0 0-32-16,-3 1-43 15,-4 0-83-15,-6-2-87 0</inkml:trace>
  <inkml:trace contextRef="#ctx0" brushRef="#br0" timeOffset="59179.1065">34435 16950 234 0,'0'0'237'0,"0"0"-175"15,0 0-13-15,0 0 1 0,0 0-13 16,0 0-12-16,0 0-4 0,0 0-7 16,21 23-7-16,-12-22-4 0,4 2-2 15,-2-3-1-15,4 0-5 0,3 0-39 0,3-7-50 16,1-3-109-16</inkml:trace>
  <inkml:trace contextRef="#ctx0" brushRef="#br0" timeOffset="59400.5879">34755 16797 414 0,'0'0'173'0,"0"0"-135"0,0 0 0 0,0 0 12 16,0 0-9-16,0 0-5 0,3 60-6 16,3-39-9-16,2 5-9 15,-4 1-7-15,2 3-4 0,-1 1 1 0,0-1-2 0,-2-3 0 16,-3-3-10-16,0-4-33 16,0-6-28-16,0-4-24 0,-3-7-82 0,-1-3-169 15</inkml:trace>
  <inkml:trace contextRef="#ctx0" brushRef="#br0" timeOffset="59865.549">34445 15082 55 0,'0'0'38'16,"0"0"-23"-16,-17 68-11 0,16-44-3 0,1 2-1 15,0-5-24-15,0-4-30 16</inkml:trace>
  <inkml:trace contextRef="#ctx0" brushRef="#br0" timeOffset="60486.3683">34551 14968 201 0,'0'0'78'16,"0"0"-30"-16,0 0 1 0,0 0 14 15,0 0-13-15,0 0-6 0,0 0 1 16,0 0-17-16,0 0-16 0,-29 6-6 15,17 21 10-15,2 2 5 0,0 4-5 16,3-1-6-16,-3 0-4 0,5-2-1 16,2-4-2-16,3-4-1 0,0-6-2 15,1-3 1-15,6-6 1 0,3-4 0 16,2-3-1-16,4-1 1 0,4-8 0 16,3-6 1-16,4-4-3 0,-4-2 1 15,4-4 0-15,-1 1-1 0,-2-1 0 16,-1 1 2-16,-2 1-1 0,-4 3-1 15,-3 7 0-15,-1 5 0 0,-5 4 0 16,-3 4 0-16,-1 0-1 0,1 8 1 16,-5 5-3-16,0 6 3 0,0-1-1 0,-8 4 1 15,1-1 1-15,0-1-1 16,-2-3 0-16,2 0 0 0,-2-4 0 16,3-2 0-16,0-3 0 0,-3-3 1 15,2-5 3-15,-5 0 0 0,1 0 2 0,-5-8 1 16,-4-4 8-16,0-2-3 0,-5-4-2 15,1 2 0-15,-2 1 1 0,4 1-8 16,0 6-1-16,2 3-1 0,4 4-1 16,-1 1 0-16,2 6-1 0,5 8-11 15,-1 3-34-15,5 5-5 0,2 1-48 16,0 1-95-16</inkml:trace>
  <inkml:trace contextRef="#ctx0" brushRef="#br0" timeOffset="61189.4487">35313 15913 31 0,'0'0'2'15,"0"0"-2"-15,0 0-13 0,0 0-7 16</inkml:trace>
  <inkml:trace contextRef="#ctx0" brushRef="#br0" timeOffset="61561.1439">35438 15605 367 0,'0'0'73'0,"0"0"-9"0,0 0 4 15,0 0-13-15,0 0-11 0,-76-28-14 16,55 42-9-16,2 13-6 0,-2 1 3 16,4 7 0-16,1-1-1 0,6 1-6 15,3-1-5-15,4-4-4 0,3-1-1 16,7-5 1-16,6-2-2 16,5-3 0-16,3-5 0 0,6-4 0 0,2-5-15 15,0-5-18-15,3 0-8 0,1-6-22 16,-2-5-46-16,-2-1-76 0,-7-4-95 15</inkml:trace>
  <inkml:trace contextRef="#ctx0" brushRef="#br0" timeOffset="62086.8322">35430 16249 336 0,'0'0'116'15,"0"0"-42"-15,0 0-1 0,0 0-4 16,0 0-22-16,0 0-14 0,0 0-4 16,0 0-14-16,5-32-10 0,16 32-1 15,3 0-1-15,-2 3-1 0,5-3-1 16,0 1-1-16,1 0-1 0,1-1-24 0,-3 0-19 15,5-1-17-15,-6-3-21 0,-4-3-50 16,-4-1-57-16</inkml:trace>
  <inkml:trace contextRef="#ctx0" brushRef="#br0" timeOffset="62370.754">35814 16036 317 0,'0'0'154'0,"0"0"-105"0,0 0 10 15,0 0-11-15,0 0-31 0,0 0 7 16,0 0 1-16,-16 84-4 0,12-58-3 16,3 4-2-16,-2 1-8 0,0-2-5 0,2-1-1 15,1-2-1-15,0-2 0 0,0-1 0 16,0-6-1-16,0-3 0 0,1-4 0 15,2-2-4-15,1-4-18 0,0-4-3 16,4 0-8-16,0-3-5 0,0-7-5 16,3-1-25-16,-2-4-15 0,2-1-25 15,1-1 33-15,-3-1-9 0,1-3-36 16</inkml:trace>
  <inkml:trace contextRef="#ctx0" brushRef="#br0" timeOffset="62648.1836">35913 16214 9 0,'0'0'110'0,"0"0"-28"15,0 0-19-15,0 0 3 0,0 0 3 16,0 0 1-16,0 0-23 15,0 0-2-15,0 0-12 0,12-2-4 0,-20 11-2 16,1 3-6-16,0-1-9 0,-4 0-2 0,3 2-4 16,-4-5-1-16,1 2 1 0,2-1-5 15,-6-4-1-15,6-1 1 0,-3 0 0 16,6-2-1-16,-3-2 0 0,5 0 1 16,2 0 0-16,1 0 0 0,1-2-1 15,0 0-1-15,5-2 1 0,5 3-1 16,-3-3-1-16,7 4 2 0,-3 0-1 15,1 0 1-15,2 0-7 0,-5 4 3 16,2 3 0-16,-5-1-3 16,0 1 0-16,1 2-4 0,-2 1-5 15,0-3 2-15,3 0-2 0,-4-3-6 16,1 3-10-16,4-6-13 0,-1 1-15 16,6-2-42-16,-7-1-15 0</inkml:trace>
  <inkml:trace contextRef="#ctx0" brushRef="#br0" timeOffset="63551.7159">36242 15754 231 0,'0'0'105'16,"0"0"-51"-16,0 0 8 0,0 0 6 15,0 0-24-15,0 0-25 0,0 0 12 16,9 28-3-16,2-23-5 0,1 2-7 16,-1-4-3-16,5 1-4 0,2-1 1 15,-1-3-3-15,4 0-3 0,0 0-2 16,-2 0-1-16,1-5-1 0,-4-2 1 16,1-1-1-16,-4-2 1 0,-1-1-1 0,-5-1 0 15,-3-3-1-15,0 1 0 0,-4-3 0 16,-4 2-1-1,-2 3 1-15,-3 0 1 0,-5 3 0 0,-4 6-1 0,-1 3 0 16,-3 3 1-16,1 9 0 0,-6 5 0 16,1 4 1-16,4 5 1 0,1 2 0 15,4 4-1-15,4 1 0 0,7 2 0 16,4 0 0-16,2-6 0 0,7 0-1 16,8-5 0-16,4-5 1 0,3-2-1 15,5-5-1-15,2-8-9 16,4-2-15-16,-3-2-22 0,6-9-30 0,-5-4-73 15,-4-3-110-15</inkml:trace>
  <inkml:trace contextRef="#ctx0" brushRef="#br0" timeOffset="64426.9948">36643 15221 259 0,'0'0'186'0,"0"0"-118"15,0 0-11-15,0 0 1 0,0 0-9 16,0 0-17-16,-37-3-10 0,44 3-6 16,2 0-8-16,8 0 2 0,6-1-7 15,3 0-3-15,-1-1 0 0,0 0 0 16,4 2-23-16,-3 0-29 0,2-2-32 15,-2-1-49-15,-6-2-89 0</inkml:trace>
  <inkml:trace contextRef="#ctx0" brushRef="#br0" timeOffset="64770.4806">37028 15031 64 0,'0'0'285'0,"0"0"-237"0,0 0-5 0,0 0 18 16,0 0-6-16,0 0-29 15,0 0-25-15,0 0 12 0,0 0 14 16,4 88-7-16,0-55 0 16,-2 5-4-16,2 1 0 0,0 3 0 0,-1-3-1 15,6 1 2-15,-2-1 0 0,-1-4-1 16,3-2 0-16,-6-3-4 0,1-4-4 15,-4-5-5-15,0-6 0 0,0 1-2 16,-4-6 3-16,-3-5-2 0,-5 1-1 0,-5-6 2 16,-2 0-1-16,0-4-1 0,-2-6-1 15,-2-2 0-15,-6-3-16 0,3-3-25 16,-1-3-11-16,-2-4-11 0,7-2-20 16,1-7-48-16,5 3-63 0</inkml:trace>
  <inkml:trace contextRef="#ctx0" brushRef="#br0" timeOffset="64932.2307">37100 14683 507 0,'0'0'33'0,"0"0"-9"0,0 0-18 15,0 0 13-15,0 0-9 0,0 0-10 0,0 0-2 16,0 0-19-16,19-2-35 0,-12 5-49 15,2-1-73-15</inkml:trace>
  <inkml:trace contextRef="#ctx0" brushRef="#br0" timeOffset="65298.5086">37385 14604 465 0,'0'0'33'0,"0"0"-17"0,62-27 44 16,-46 23-12-16,-1 4-12 0,-4 0-11 0,-5 7-14 15,-2 4-6-15,-3 8 1 16,-1 4 1-16,-3 7-2 0,-5 2 1 0,-4 2-3 16,1 1-2-16,-4 0-1 15,1-1 1-15,1-4 0 0,3-1-1 0,-1-5 1 16,3-4-1-16,2-5 1 0,-3-4-1 15,7-3 0-15,0-4 1 0,1-3-1 16,1-1 0-16,0 0 0 16,5-3 4-16,6-4 3 0,1-2-1 0,5 0-6 15,2-2 0-15,1-1 0 0,1 1 0 16,0-1-1 0,1 3 0-16,-1 0-6 0,-1 0-10 0,-2 3-6 0,-5 2-13 15,-1 1-11-15,-3 0-37 0,0 1-18 0,1-2-38 16,-1 1-91-16</inkml:trace>
  <inkml:trace contextRef="#ctx0" brushRef="#br0" timeOffset="65480.9081">37752 14698 227 0,'0'0'203'15,"0"0"-138"-15,0 0-45 0,0 0 9 16,0 0 22-16,0 0-23 0,-7 60-14 15,2-42-10-15,-1-1-2 0,2-2-2 16,1 1 0-16,2-3-8 0,1-3-32 16,0-1-41-16,0-4-53 15,1-5-46-15</inkml:trace>
  <inkml:trace contextRef="#ctx0" brushRef="#br0" timeOffset="65660.2065">37882 14637 248 0,'0'0'188'16,"0"0"-133"-16,0 0-33 0,0 0 23 16,0 0 10-16,0 0-27 15,0 0-16-15,7 81-5 0,-7-59-6 16,-3-2 2-16,-1-2-3 0,-2 1 0 0,0-5 0 16,-2-1-18-16,1-3-8 0,0-5-21 15,2-3-13-15,-1-2-24 0,0-4-23 16,-1-2-67-16</inkml:trace>
  <inkml:trace contextRef="#ctx0" brushRef="#br0" timeOffset="65843.1004">37616 14634 277 0,'0'0'147'16,"0"0"-90"-16,0 0 1 0,0 0 24 16,0 0-24-16,0 0-31 0,60-33-15 15,-30 28 3-15,4-2-3 0,-1 2-5 16,3-3-3-16,-2-1-3 0,-1 0-1 15,-4-3 0-15,-3 0-4 0,1 1-32 16,-3-2-27-16,-1 0-9 0,-1-2-26 16,-2-1-51-16,-2 4 1 15</inkml:trace>
  <inkml:trace contextRef="#ctx0" brushRef="#br0" timeOffset="66028.3966">38116 14382 199 0,'0'0'118'0,"0"0"-64"0,0 0 7 16,0 0 5-16,0 0-5 0,0 0-7 0,-17 74-17 15,17-43-2-15,0 0-7 0,0 4-4 16,0-4 0-16,-2 5-8 0,-1-4-7 16,-2-3-6-16,1-1 0 0,-1-6-2 0,1-2-1 15,0 0 0-15,2-7 0 16,-2 0-10-16,3-4-25 0,0-5-10 0,1-3-20 16,0-1-27-16,0-1-16 15,2-8-11-15,6 0 6 0,-4-1-45 16</inkml:trace>
  <inkml:trace contextRef="#ctx0" brushRef="#br0" timeOffset="66295.176">38155 14671 42 0,'0'0'106'0,"0"0"-43"0,0 0-7 16,0 0 7-16,0 0-9 15,63-51 5-15,-60 51-4 0,-2 0-1 0,-1 0-5 16,0 1-16-16,-3 3-7 0,-7 1-1 16,-5 2-2-16,-4 0-12 0,-2 2-4 15,2-1 1-15,-1 0 0 0,2 0-1 16,4 1-3-16,3 0 0 0,4-2-2 15,3 2-1-15,4-3 0 0,0 2-1 0,4 0 2 16,5-1-1-16,0 2 1 16,4-3 1-16,-4 3-2 0,6-2 0 0,-2-1 0 15,0 0 0-15,4-1-1 0,-3-1 0 16,1-2 0-16,0-1-1 0,-2-1-17 16,2 0-6-16,2-2-6 15,0-3-17-15,-1-2-31 0,-2-1-44 0,0-1-24 16,-1-1-18-16</inkml:trace>
  <inkml:trace contextRef="#ctx0" brushRef="#br0" timeOffset="66962.6834">38448 14545 273 0,'0'0'61'0,"0"0"-27"0,22-65 31 0,-14 49 4 16,1 1-24-16,1-4-16 0,0 2-9 0,0-2-12 15,1-2-3-15,0 0-3 16,-3-1 0-16,1-1-2 0,-1 1 1 15,-3-1-1-15,0-1 1 0,-4 4 0 0,-1 3-1 16,0 3 1-16,0 6 1 0,-3 6 1 16,-3 2 6-16,-2 2 0 0,-2 13-4 15,-2 7-4-15,2 9 8 0,0 6 6 16,0 7-4-16,0 6-4 16,1 1 0-16,5 4-1 0,-4 0 1 15,3 4 2-15,2-2 3 0,-2-3 0 16,-3-3-2-16,2-1-1 0,0-4-4 0,0-6-1 15,-1-5 0-15,1-2-3 0,-3-5-1 16,2-3 1-16,-3-3 0 0,0-1-1 16,-1-5 0-16,0-4-1 0,-1-4-13 15,0-6-18-15,3-2-2 0,2 0-12 16,0-9 1-16,3-1-9 0,3-7 18 16,1 0-2-16,0-6 3 0,0-2 18 15,6-2 17-15,1 4 1 0,2 2 8 0,3 3 14 16,1 4 2-16,3 3-2 15,0-3-4-15,1 4-3 0,3 0-5 0,-2 0-4 16,3 0-4-16,-2-1 1 16,1 3 2-16,-1 2 0 0,-4-1-6 15,-3 1 1-15,-1 3 0 0,-6-1 5 0,0 2 7 16,-4 2 6-16,-1 0-2 16,0 0-3-16,0 8-5 0,-3 2 4 0,-2 1 2 15,2 7 0-15,1-4-7 0,2 4 0 16,0-2-2-16,0-2-1 0,2 0-3 15,1-4 0-15,2-1-1 0,1 0 0 0,0-5 0 16,1 1-1-16,-1-5 2 16,2 0-1-16,-1 0 0 0,-1-5 0 15,-1-3 1-15,-1-3-2 0,-2 0 0 16,-1-2 2-16,-1-3-1 0,0-1 0 16,-5 1 0-16,2-1 1 0,-2-1 1 15,0 3-3-15,0 4 1 0,3 3-1 16,-2 3 1-16,2 0-1 0,-2-1-2 0,4 3-10 15,0 0-15-15,0 1-18 0,2-3-18 16,3 1-39-16,1-4-79 0,3 0-59 16</inkml:trace>
  <inkml:trace contextRef="#ctx0" brushRef="#br0" timeOffset="67210.4929">38887 14220 274 0,'0'0'171'0,"0"0"-118"16,0 0-9-16,0 0 30 0,0 0-24 16,0 0-23-16,0 0 11 0,-19 70-5 15,6-34-10-15,-2 4 0 0,3 1-8 16,-1 0-5-16,0-1-3 16,5-3-2-16,-1 1-1 0,4-5-2 0,4-5-1 15,1-4 1-15,0-4 0 0,1-4-2 16,4-4 0-1,0-4 1-15,4-1-1 0,-2-7-13 0,3 0-16 0,-2 0-12 16,2-10-13-16,-3-3-26 0,1-2-61 16,-2-1-94-16</inkml:trace>
  <inkml:trace contextRef="#ctx0" brushRef="#br0" timeOffset="67369.9501">38746 14424 240 0,'0'0'223'0,"0"0"-166"15,0 0-35-15,0 0 24 0,0 0 1 16,83 13-25-16,-53-10-13 16,-2-2-7-16,-8 2-2 0,-1 1-17 0,-8-1-36 15,-2 2-78-15,-1-2-115 0</inkml:trace>
  <inkml:trace contextRef="#ctx0" brushRef="#br0" timeOffset="67512.803">39084 14794 506 0,'0'0'152'0,"0"0"-107"16,0 0 4-16,0 0 11 0,0 0-20 15,0 0-30-15,0 0-7 0,0 0-3 16,0 0-35-16,-44 35-61 0,30-34-93 16</inkml:trace>
  <inkml:trace contextRef="#ctx0" brushRef="#br0" timeOffset="68601.0108">36807 16474 300 0,'0'0'27'0,"0"0"-19"0,0 0 7 16,0 0 42-16,0 0-13 0,86 17-14 16,-53-28 1-16,4-4 3 0,-2-2 0 15,3 0-2-15,1-1-2 0,2 1-4 16,2-2-8-16,1 1-11 0,0 2-4 15,5-4-2-15,-4 0 0 0,4 2 0 16,-3-1-1-16,8-1 0 0,0 2-30 0,3 1-18 16,-2 4-37-16,-1 1-54 0,-14 3-29 15</inkml:trace>
  <inkml:trace contextRef="#ctx0" brushRef="#br0" timeOffset="68826.3971">37321 16236 259 0,'-128'30'259'0,"21"-9"-202"0,8 1 0 0,12-1 19 15,15 3-18-15,20-4-20 0,20-1-11 16,19 1-7-16,15-2-8 0,25-3-4 16,22 2 0-16,22-7 0 0,23-6 0 15,22-2-3-15,17-2-1 0,13-7-2 0,-1-4-2 16,-3-3-5-16,-6 1-3 16,-14-1-22-16,-13-2 7 15,-7-4 14-15,-11 1-1 0,-12-3-55 0,-22-2 54 16,-19 8-39-16,-19 3 12 0,-17 1-25 15,-5 2-25-15,-13-1-45 0,-1 1-47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941.31" units="1/cm"/>
          <inkml:channelProperty channel="Y" name="resolution" value="1658.24902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4-10-17T07:23:11.71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28095 10486 242 0,'0'-13'26'0,"0"13"86"16,-1 6-85-16,-4 9-17 0,-1 4 5 15,1 9 21-15,-6 5 1 16,-1 1-14-16,-3 2-12 0,-3 3-5 0,-2-1 2 15,0-1 2-15,-6-2 1 0,2 0-2 16,-2-6-2-16,4-7-3 0,2-2 0 16,-3-7-1-16,6-5 3 0,0-3-1 15,2-5 1-15,6-3 1 0,-5-6 1 16,8-7-3-16,-4-6-2 0,5-4-1 16,4-7 1-16,0-1-3 0,1-4 2 15,0 0-2-15,6 5 1 0,5 7-1 16,-4 10-2-16,8 11 2 0,-8 5-1 15,7 5 1-15,-2 9-2 0,-2 8 2 16,6 3 2-16,-8 6 4 0,4-3-1 16,2 3 1-16,-3-4-2 0,4-1-1 15,-1-4-1-15,0-4-1 0,0-3 0 0,3-4-1 16,2-7 0-16,0-4 2 16,1-3-1-16,0-7-1 0,5-6-4 15,2-1-17-15,-3-5-17 0,1-2-33 0,-1-1-33 16,-4 2-94-16</inkml:trace>
  <inkml:trace contextRef="#ctx0" brushRef="#br0" timeOffset="383.1095">28315 10685 73 0,'0'0'375'0,"0"0"-340"16,0 0-26-16,0 0-3 0,0 0 22 15,0 0 13-15,76 3-4 16,-52-8-14-16,2 1-15 0,1-1-6 0,-5-1-1 16,-3 3-1-16,1-2 0 0,-5 3-17 15,-5 1-36-15,1-1-42 0,-7 0-62 16,-4-1-71-16</inkml:trace>
  <inkml:trace contextRef="#ctx0" brushRef="#br0" timeOffset="553.7947">28496 10594 421 0,'0'0'50'0,"0"0"-28"0,0 0-8 0,-16 59 15 16,12-35 2-16,2 2-4 0,-1 3-12 15,3-3-12-15,0 3-1 16,0-3-2-16,1-2 0 0,6-2-32 0,0-7-67 16,-2-4-123-16</inkml:trace>
  <inkml:trace contextRef="#ctx0" brushRef="#br0" timeOffset="1152.3381">28892 10642 119 0,'0'0'182'0,"0"0"-153"0,0 0-14 16,0 0 20-16,0 0-4 16,0 0 3-16,0 0 2 0,-7 77-13 15,8-47-8-15,3 4-2 0,1 0 1 16,-3 3 1-16,1 1 0 0,-1 1 0 15,1 2-6-15,-1 2 0 0,-1-3-1 16,-1-2-1-16,0 0 1 0,-3-1-3 16,-2-5 0-16,-3 1-1 0,-1-4 2 15,1-2 0-15,-3-2 2 0,2-4-3 0,-1 0 0 16,2-7 1-16,-1-3-2 0,3 1 3 16,-4-7-4-16,3 0-1 0,0-4-1 15,-5-1 1-15,4-4-2 16,-6-7 0-16,-2-6-3 0,4-6-16 0,-5-7-13 15,1-6-19-15,-2-11-40 0,0 0-84 16</inkml:trace>
  <inkml:trace contextRef="#ctx0" brushRef="#br0" timeOffset="1319.4633">28783 10240 406 0,'0'0'191'16,"0"0"-191"-16,0 0-3 0,0 0 3 16,0 0 0-16,0 0-4 0,0 0-4 15,0 0-92-15,36 53-221 0</inkml:trace>
  <inkml:trace contextRef="#ctx0" brushRef="#br0" timeOffset="2676.292">29333 10771 36 0,'0'0'108'15,"0"0"-82"-15,0 0 167 0,0 0-134 16,0 0-15-16,0 0-13 0,0 0 7 0,-23 7-4 15,25 0-9-15,9 1-4 0,-1 1 0 16,6-3 0-16,4-1-3 16,-1-3 0-16,1 0-2 0,-2 0-6 0,1-2-5 15,1 0-3-15,-3 0 0 16,-1-2-2-16,-4-1 2 0,3-2-2 0,-9 0 1 16,3-2 0-16,-5-1-1 0,-4-3-2 15,0-1 2-15,0-3-1 0,-4 2-1 16,-7-1-3-16,1-2-2 0,-4 1 1 15,-2-1 1-15,3 1 1 0,1 1 0 16,-5 2 1-16,3 5 1 0,3 2 2 16,0 1 0-16,5 4 0 0,3-2 2 15,-1 2-2-15,4 0 0 0,0 0 0 16,2 0 0-16,4 0-4 0,4-1 2 16,6-3 2-16,2-1 2 15,4-4-1-15,0-1-1 0,3-1 1 0,-3-2-1 16,1 0 0-16,-6-2 0 0,-2-1 0 15,-6-1-2-15,-4-1 2 0,-3 0 0 16,-2-1 0-16,-5 0-2 0,-3 1 2 0,-5 1 0 16,-3 1 0-16,-1 5-1 15,2 4 0-15,-1 7 1 0,-1 0 0 0,-1 7 0 16,1 7-1-16,1 8 0 16,4 6-1-16,1 9 2 0,6 9 2 0,0 4 1 15,0 7-2-15,4 0 1 16,0 2 2-16,0 2-3 0,-1 3 0 15,1 0-1-15,1-2 0 0,0-3-1 0,0-2-2 16,0-3-14-16,0-1-24 0,0-3-31 16,-2-4-41-16,-2-6-69 0</inkml:trace>
  <inkml:trace contextRef="#ctx0" brushRef="#br0" timeOffset="3644.5798">27735 10282 155 0,'0'0'11'15,"0"0"11"-15,-28-77 75 0,16 63-51 0,2 0 14 16,-6 4-17-16,5 3-9 15,-1 0-5-15,-2 6-2 0,7-3-3 16,-4 4 23-16,5 11-13 0,-6 10-25 16,3 13-8-16,-5 8-1 0,5 11 2 15,1 4 2-15,5 2 4 0,3 2-4 16,7 1-1-16,4-2-3 16,5 2 0-16,5-2 0 0,1-2-2 0,11-2 2 15,1-6-2-15,9-4-16 16,6-4-13-16,8-5-17 0,8-3-19 0,6-9-52 15,-10-7-40-15</inkml:trace>
  <inkml:trace contextRef="#ctx0" brushRef="#br0" timeOffset="4106.544">29901 10022 199 0,'0'0'215'0,"0"0"-174"15,0 0-15-15,0 0 0 0,0 0 14 0,0 0-11 16,0 0-17-16,0 0-2 0,88 38 5 15,-48-7-3-15,-1 5 1 0,-3 6-5 16,-5 3 0-16,-4 3-2 0,-6 5-6 0,-10 5 3 16,-3 7-1-16,-8 0-2 15,-9 6-4-15,-11 3-10 0,-10 4-17 16,-11 4-15-16,-10 2-40 0,-10-1-41 0,1-11-29 16</inkml:trace>
  <inkml:trace contextRef="#ctx0" brushRef="#br0" timeOffset="11967.9674">32490 10394 95 0,'0'0'268'0,"0"0"-237"0,-63 20-3 16,42-4 5-16,0 7 10 0,3 2-11 15,2 5-1-15,2 1-12 0,6 2-4 16,2 0-3-16,6-2-3 0,0-3 0 15,9-2-3-15,4-1-2 0,5-5 0 0,4-1-2 16,5-4-1-16,3-4 0 16,4-4 1-16,1-5-2 0,1-2 0 15,0 0-20-15,-3-9-24 0,-1-2-34 16,-5-7-58-16,-8 2-60 0</inkml:trace>
  <inkml:trace contextRef="#ctx0" brushRef="#br0" timeOffset="12111.7272">32769 10644 187 0,'0'0'102'0,"0"0"0"0,0 0-71 0,0 0 3 15,72 4 10-15,-50-8-18 0,1-1-17 16,0-1-9-16,0-1 0 0,1-4-25 16,-5 1-43-16,-4-3-34 0,-4 0-106 15</inkml:trace>
  <inkml:trace contextRef="#ctx0" brushRef="#br0" timeOffset="12267.2546">32885 10453 265 0,'0'0'123'0,"0"0"-30"0,0 0-76 16,0 0 2-16,8 69 25 16,-2-43-8-16,2-2-18 0,-2 2-12 0,0 0-3 15,-1-2-3-15,0 2 0 0,1-3-1 16,0-1-41-16,-1-7-59 15,1-4-52-15,2-4-99 0</inkml:trace>
  <inkml:trace contextRef="#ctx0" brushRef="#br0" timeOffset="12537.3028">33448 10657 282 0,'0'0'167'16,"-22"97"-133"-16,9-48-16 0,7 5 14 16,-1 0 27-16,2 3-22 0,5 1-10 0,0 0-6 15,5-1-9-15,4-5-2 0,2-4 8 16,-2-7-4-16,2-8-11 16,-2-1-2-16,-3-9 0 0,-1-3 0 0,-5-6-1 15,0-7 1-15,-8-3 0 16,-1-4-1-16,-8-4 3 0,-4-11-3 0,-7-9-3 15,-3-9-15-15,-5-8-10 0,-1-9-20 16,-6-10-35-16,2-11-66 0,3 0-30 16</inkml:trace>
  <inkml:trace contextRef="#ctx0" brushRef="#br0" timeOffset="12691.0972">33235 10255 279 0,'0'0'198'16,"0"0"-198"-16,0 0-14 0,0 0 3 0,0 0 10 16,0 0 0-16,0 0-19 15,0 0-50-15,0 0-91 0</inkml:trace>
  <inkml:trace contextRef="#ctx0" brushRef="#br0" timeOffset="13196.4412">34087 10471 206 0,'0'0'185'0,"0"0"-130"16,0 0-49-16,3-75 1 0,-8 58 22 15,-4 1 2-15,-2 5-4 0,-3 3-11 16,-5 5-9-16,-1 3-5 16,-6 1-1-16,-3 7 0 0,3 6 1 0,-2 4-1 15,2 3 2-15,4 1 1 0,3 4 2 16,5 0-3-16,8 0-1 0,5-2-1 16,1-1-1-16,5-6 1 0,11-4 0 15,2-4-1-15,5-6 0 0,3-3 0 16,6-7-1-16,-1-6-1 0,0-8-9 15,2-3-2-15,-7-4-4 0,-2-7-1 16,-4-1-1-16,-7-5-2 0,-7-4 14 16,-3-2 3-16,-3-3 1 0,-8-2 3 15,-2 1 0-15,-3 3 1 0,0 8 3 0,3 10 7 16,-1 14 6-16,6 11 13 16,1 6 4-16,1 16-17 0,-1 11-16 15,3 9 1-15,1 10 3 0,0 8 5 0,11 2-4 16,-2 0-1-16,5 4-4 15,1-8 1-15,-3-1-2 0,1-5 0 16,3-6 0-16,-4-5-8 0,0-6-22 16,3-7-21-16,-6-3 11 0,2-10-17 0,-3-6-17 15,1-4-28-15,-4-4-70 16</inkml:trace>
  <inkml:trace contextRef="#ctx0" brushRef="#br0" timeOffset="13433.5873">34423 10027 382 0,'0'0'94'16,"0"0"-86"-16,0 0-5 0,35 78 11 15,-14-44 23-15,-1 6 1 0,-1 5-20 16,-4 3-11-16,-5 3-5 0,-5 2 1 15,-7 0-3-15,-7 4 0 0,-11-3-3 16,-7-2-26-16,-2-2-30 0,-9-6-46 16,-2-4 2-16,-11-4-1 15,5-8-8-15</inkml:trace>
  <inkml:trace contextRef="#ctx0" brushRef="#br0" timeOffset="13843.7225">32078 10006 149 0,'0'0'258'0,"0"0"-238"16,0 0-2-16,0 0-1 16,0 0 8-16,-52 103 0 0,51-43 5 15,1 6-8-15,0 6-4 0,6 2-5 0,2-1-9 16,0-1-1-16,0-2-2 15,1 0 2-15,1-5-3 0,2-4 0 0,4-6 0 16,4-3-3-16,3-7-17 16,6-5-12-16,3-5-6 0,6-7-12 15,5-4-34-15,3-8-15 0,-3-5-86 16</inkml:trace>
  <inkml:trace contextRef="#ctx0" brushRef="#br0" timeOffset="16870.5269">27783 11679 41 0,'0'0'12'0,"0"0"-12"0,0 0 50 15,0 0 63-15,0 0-70 0,0-5-17 16,1 3 5-16,0 0-2 0,-1-2 4 15,3 2-9-15,-1-2 4 0,4 1 10 16,4-1-31-16,2-1 1 0,4 3-2 16,7-3 0-16,4 2 2 0,8 1 0 15,7-1-1-15,7 3 3 0,9-2-1 16,11 0 5-16,6-2-2 0,7 1 0 0,12-2-1 16,1-2-2-16,6 1 3 15,1 0-2-15,2-1 0 0,3 3-3 16,-7-2-1-16,-2 2 2 0,-4 4 0 15,-2-1-1-15,5 1 3 0,3 0 5 16,-2 0-7-16,-6 0-5 0,-4 0-2 0,-3 1-1 16,2 0-3-16,2 0 2 0,4 1 1 15,-2-1 1-15,0 2-1 0,-1 0 0 16,-5 0 1-16,-3-1 1 16,0-1-1-16,-3 2-1 0,-2-3 1 15,0 0-1-15,-4 0 0 0,-1 0-2 0,2 0 1 16,-8 0 1-16,2-3 0 0,-3 1 1 15,-5-1-1-15,1 2 1 0,-3 0-1 16,2-2 1-16,-3 1-1 16,1 1 1-16,-2-1-1 0,0 0 0 0,-1 2 1 15,-1-1-1-15,2 1-3 0,1-2 2 0,-1 0 1 16,4 0 0-16,-4-1 0 16,4 1 0-16,-1-2 0 0,-2 1 1 15,3 0-1-15,-3 1 0 16,3 2 1-16,0-2 0 0,1 1-1 15,0 0 0-15,1-2 1 0,-2 2 0 0,1-1-1 0,-2 1 0 16,2 0 0-16,-2-1-1 0,-1 1 0 16,1-2 0-16,-1 2 1 0,1 0 0 15,-3-2 0-15,3 2 0 16,-3 0 1-16,-1-2-1 0,0 3 0 16,-1-3 1-16,2 0-1 0,-4-1 1 0,-1 1-1 15,0-1 0-15,-5 0 1 0,2 1-1 16,-6-1 0-16,1 1 0 0,1-1-3 15,-1 2 3-15,1 0 0 0,-4 0 0 16,-1 0 0-16,-2 0 0 0,-2 1 0 16,-1 1 0-16,0 0 1 0,1 0-1 15,-7 1-1-15,2 1 1 0,-3-2 1 16,-3 2-1-16,0-1 0 0,-2 0 0 16,-5-1 0-16,0 1 0 0,-4 0 0 15,1-1 0-15,-7 2 1 0,0-2-1 16,1 2 0-16,-6-2 1 0,-1 0 1 0,-1 0 0 15,0 0 0-15,0 0 4 16,-1 0-1-16,-6-2-5 0,-12 2 3 16,-9-3-3-16,-6 1 0 0,-2-1 0 0,-7 3-2 15,-1-3 2-15,-3 3 0 0,-5 0 0 16,-5-2-1-16,-3 2 0 0,-5 0-5 16,-3 0-4-16,-3 0 4 0,-5 0 3 15,-3 3-1-15,-4-1 1 0,-3 0-2 16,0 1 0-16,-7-2 1 0,-2 4-2 15,-2-3 3-15,-4 4 2 16,0-2 1-16,-7-1-1 0,-2 4 1 0,-9-4 1 16,-5 1 0-16,0-4-1 15,-8 0 0-15,2 1-6 0,2-1 5 0,0 0 1 0,7 0 0 16,2 0 0-16,4 2 4 0,4-2-4 16,2 4 0-16,2 1 0 0,2-4-1 15,2 3 1-15,-1-1 0 0,7-1 0 16,-1 0 1-16,1-2 0 0,-1 3 0 15,-3-2 0-15,-1 0-1 16,-1 0 0-16,-3 0-4 0,5 0 4 0,-2 3 0 16,3-1 0-16,1 1 1 0,3-1 0 15,2 3 0-15,-1-2 0 16,1 2 0-16,1 1-1 0,0 0 0 0,0 3-1 16,-3 2 1-16,2-1 1 0,5-1-1 15,1-1 1-15,5 0 1 0,-2-1 0 16,-1 1-1-16,1-1 0 0,-4 0 2 15,3-1-3-15,-2 1-4 0,1 1 4 0,-6-1 1 16,1 3 0-16,1-1-1 0,-3-1 0 16,3-1 1-16,5 1 1 15,-1 2-2-15,6-2 1 0,4-1 0 16,6 1-1-16,4 1-2 0,11 0 1 16,7-1 0-16,7 0 1 0,7 1-14 0,6-2-28 15,7 3-29-15,8-3-26 0,2-3-61 16</inkml:trace>
  <inkml:trace contextRef="#ctx0" brushRef="#br0" timeOffset="21826.7569">28521 12470 79 0,'0'0'153'0,"0"0"-51"0,-2-71-58 15,1 62 17-15,-2 2 0 0,3 4-4 0,-2 1-11 16,1 0-5-16,1 2-6 16,-2 0-15-16,0 6-10 0,-8 7-7 0,-1 10 0 15,-7 10-3-15,-5 6 0 16,-5 9 1-16,-2 5 0 0,-5-1-1 16,-2 3 0-16,2-3-2 0,-1-2 2 0,5-5 0 15,-1-7 0-15,5-3 0 0,3-12 1 16,4-3-1-16,4-6 0 15,0-9 0-15,9-1 0 0,-3-6 1 0,4-8-1 16,-2-8 0-16,3-7-6 0,3-10-1 16,2-5 1-16,4-1-4 0,7-1-1 15,3 7 3-15,3 6 8 0,-3 9-1 16,3 5 2-16,-2 12-1 0,0 3 0 16,3 8 1-16,0 9 3 0,4 5 0 15,0 4 1-15,-1 1-1 0,2 2 0 0,-2 1-2 16,0-2 0-16,-2 1 0 15,2-3 0-15,1-3-2 0,-2-2 0 0,-1-4 1 16,-1-3-1-16,2-6-2 0,1-5-3 16,-1-3-28-16,1-4-20 0,-1-11-43 15,-1-7-49-15,-3 1-93 16</inkml:trace>
  <inkml:trace contextRef="#ctx0" brushRef="#br0" timeOffset="21989.1524">28648 12778 232 0,'0'0'164'0,"0"0"-112"0,0 0-12 16,0 0 24-16,80 38-18 0,-55-35-17 15,3-3-8-15,-2 2-9 0,2-2-7 16,-2 0-5-16,-3-6 1 0,-1-1-1 16,0-1-18-16,-6-4-34 0,-3-1-40 0,-8-2-66 15,-5 0-82-15</inkml:trace>
  <inkml:trace contextRef="#ctx0" brushRef="#br0" timeOffset="22158.7602">28820 12644 404 0,'0'0'38'0,"-6"61"-3"0,3-30-2 0,-1 4 3 16,3 0-5-16,1-2-10 0,0-2-11 15,1-3-9-15,3 1 1 0,3-3-1 16,-2-2-1-16,1-4-25 0,2-5-49 0,-3-2-66 15,3-6-116-15</inkml:trace>
  <inkml:trace contextRef="#ctx0" brushRef="#br0" timeOffset="22418.3853">29117 12748 313 0,'0'0'165'0,"-12"99"-126"0,8-49-9 16,1 4 14-16,0 4-11 16,2 3-3-16,0 2-6 0,1 1-13 0,0 1-2 15,0 1 4 1,2-2 2-16,1-3-3 0,-3-6-3 0,2-5-7 0,-2-8-1 16,0-7 0-16,-2-6-1 15,-6-5 1-15,-2-7 0 0,1-8 0 0,-6-5 0 16,-2-4 1-16,-5-15-2 0,1-7-5 15,-7-13-10-15,1-6-8 0,4-15-17 0,-5-12-24 16,4-12-51-16,-1-11-56 16,6 5-104-16</inkml:trace>
  <inkml:trace contextRef="#ctx0" brushRef="#br0" timeOffset="22593.5564">29024 12425 275 0,'0'0'249'0,"0"0"-200"0,0 0-48 16,0 0-1-16,0 0 4 0,0 0 1 16,0 0-2-16,0 0-2 0,0 0-1 0,72 29-26 15,-58-23-62-15,-2-2-94 16</inkml:trace>
  <inkml:trace contextRef="#ctx0" brushRef="#br0" timeOffset="23184.8777">29388 12833 307 0,'0'0'129'0,"0"0"-102"16,0 0-13-16,15 66 4 0,-5-57 13 16,5-2 4-16,4 0-9 15,1-5-11-15,2-2-4 0,2 0-6 0,0-3-2 16,-1-3-3-16,-2-5 0 0,-1-1 0 15,-5-2 0-15,-4 0-2 0,2-2-4 16,-8 0 1-16,-4-2 1 16,-1 1 3-16,-1 0 0 0,-6 5 2 0,-4 1-1 15,2 3 0-15,-5 2 3 0,1 1 0 16,3 3 0-16,-2 2 2 0,6 0-1 16,0 0 0-16,6 0-2 0,0 0 0 15,2 0-2-15,4 2 0 0,1-2 0 16,6 0 0-16,1-7 2 0,-3-1-1 15,4-3-1-15,-3-3 1 0,-4-3-1 16,-2-2 0-16,-3 0-5 0,-3-4 4 16,0-1-1-16,-3-3 1 0,-2 0 0 15,-1 0 1-15,-3 1 0 0,2 0-1 16,-1 2 2-16,-1 3-1 0,1-1 0 0,-1 4 0 16,1 1 0-16,-3 1 1 0,4 1-1 15,-3 2 0-15,4 2 0 16,2 3 0-16,1 2 1 0,-1 4 1 15,-1 2-2-15,2 1 1 0,-2 6-1 0,-4 4 0 16,1 5-1-16,-1 4 1 0,-1 6 2 0,0 7 2 16,-1 3-3-16,4 7 2 15,-4 3 1-15,5 5 3 0,-1 5 3 0,2 3 2 16,4 2 0-16,1-1 1 16,0-1-6-16,0 0 2 0,5-3-4 15,1-1-3-15,0-2-2 0,-3-1 0 0,1-7 0 16,2 0 0-16,-6-4-1 15,0-3 1-15,-1 1-3 0,-8-7-8 0,3 1-1 16,-6-5-11-16,4 0-5 16,-5-4-14-16,-1-7-40 0,1-2-59 0,0-9-69 15</inkml:trace>
  <inkml:trace contextRef="#ctx0" brushRef="#br0" timeOffset="23685.585">33028 12479 41 0,'0'0'0'0</inkml:trace>
  <inkml:trace contextRef="#ctx0" brushRef="#br0" timeOffset="24529.0446">32962 11055 59 0,'0'0'0'0,"0"0"0"16,77 3 0-16,-48-5 1 0,0 1 15 15,0-6-11-15,4 4 2 0,-1 0 4 16,0 2-7-16,1-1-3 0,4 2-1 15,-1 0 0-15,1-2-1 0,-4 1-33 16</inkml:trace>
  <inkml:trace contextRef="#ctx0" brushRef="#br0" timeOffset="24698.8589">33973 11183 31 0,'0'0'2'16,"0"0"-2"-16,0 0 4 0,0 0-2 15,-60 29-2-15,44-25-30 16</inkml:trace>
  <inkml:trace contextRef="#ctx0" brushRef="#br0" timeOffset="25514.044">32927 12669 63 0,'0'0'1'0,"0"0"-1"0,0 0 68 15,0 0 11-15,0 0-23 0,0 0-7 16,0 0 2-16,0 0-6 0,9-32 1 16,-9 31-9-16,-4 1-3 0,-2 1 1 0,1 11-13 15,-7 6-17-15,-1 10-4 16,-6 5 1-16,-5 3-1 0,-2 4 1 0,-2-4 0 15,-1 0 0-15,0 1-1 16,-1-4 1-16,5-1-2 0,0-5 2 16,2-4-2-16,4-4 1 0,3-8-1 0,2-4-1 15,3-4-2-15,3-3 3 0,2-8 3 16,-4-5-2-16,6-9 3 0,-1-7-4 16,4-5-1-16,1-3 0 15,0 1-2-15,6 6 0 0,4 6 2 0,0 8 0 16,-3 7 1-16,3 5 2 0,0 4-1 15,1 3-1-15,0 9 2 0,1 6 2 16,2 4-1-16,2 3-2 16,-1 2 3-16,1 1 0 0,0-1-4 0,2-1 0 15,2-2 0-15,0-6-1 0,0-1 1 16,2-3-1-16,0-4 1 0,2-2-1 0,1-7-12 16,-2-1-18-16,-2-5-25 15,1-7-22-15,-2-3-21 0,-4-2-64 16</inkml:trace>
  <inkml:trace contextRef="#ctx0" brushRef="#br0" timeOffset="25659.2943">33107 12882 327 0,'0'0'73'0,"0"0"-48"16,0 0 9-16,0 0 12 0,0 0-12 15,76 17-14-15,-56-17-11 0,2 0-7 16,4 0-1-16,1 0-1 0,2 0-1 15,-1-3-38-15,3-1-36 0,-7-5-53 16,-3 1-124-16</inkml:trace>
  <inkml:trace contextRef="#ctx0" brushRef="#br0" timeOffset="26050.6758">33564 12839 156 0,'0'0'60'0,"0"0"65"0,0 0-76 15,0 0 12-15,0 0-11 0,0 0-25 16,0 0-15-16,0 0-1 0,-18 81 19 16,17-36-7-16,1 7-4 0,0 7-4 0,0 3 1 15,0 3 0-15,1 0 4 16,3 0-6-16,-1-1-1 0,-3-3-2 16,0 0-2-16,-3-6-4 0,-2-7 0 15,0-2-2-15,-7-7 0 0,6-6 0 0,-6-6-1 16,1-8 1-16,-1-6-1 0,-4-8 0 15,-3-5 1-15,0-9-1 0,-2-11-15 16,-1-13-20-16,0-7-21 0,-1-14-40 16,-1-14-48-16,5 3-69 0</inkml:trace>
  <inkml:trace contextRef="#ctx0" brushRef="#br0" timeOffset="26207.8125">33454 12394 307 0,'0'0'115'0,"0"0"-97"16,0 0-7-16,0 0-3 0,60-29 0 16,-50 42-2-16,-1 5-2 0,2 6-1 0,-4-2-3 15,4 0-14-15,-3-3-56 0,-1-6-57 16</inkml:trace>
  <inkml:trace contextRef="#ctx0" brushRef="#br0" timeOffset="26799.1583">33866 12865 239 0,'0'0'241'16,"0"0"-233"-16,0 0-4 0,0 0 18 16,0 0 25-16,0 0-12 0,60 53-11 15,-38-51-10-15,3-2-7 0,-2 0-3 0,0 0-1 16,1 0-1-16,4-2-2 0,-6-3 1 15,0-1-1-15,-1-2 1 0,-5 1-1 16,1-2 0-16,-8 2 0 0,-1-1 0 16,-7 1 0-16,-1-2 0 0,-4 0 0 15,-7-2 1-15,-4 0-1 0,-2 1 0 0,-1 3 0 16,-1 1 0-16,1 0 0 16,3 4 0-16,1 0 1 0,9 2 0 15,2-2-1-15,1 0 1 0,2-1-1 16,6 0 0-16,6-4-4 0,4-4 4 15,2 0-1-15,3-4 0 0,0 0-3 16,1-1-6-16,-4-2-2 0,-1-1-1 16,-3-3 2-16,-3-3 0 0,-4 4 2 0,-5-5 3 15,-2 2 4-15,0 1 2 16,-1-5 0-16,-4 4 1 0,-6 0-1 16,3 3 0-16,-7 4 1 0,-2-2 0 0,-1 5-1 15,-3 4 1-15,-1 0-1 16,0 7 0-16,-5 0 1 0,3 3 1 0,2 6 0 15,1 6-1-15,3 6 2 0,-1 8 1 16,5 6 1-16,3 10-1 0,-1 8 0 16,4 8 2-16,5 7-1 15,3 5 2-15,0 4-3 0,1-1 3 0,4 2-2 16,0 1-1-16,6-4-4 16,-3-3 0-16,4-4 0 15,4-8 0-15,-5-4 0 0,3-6 1 0,-3-7-1 0,0-6 0 16,-2-5 0-16,-1-6 0 0,-4-3 0 15,-2-5-4-15,-2-1-11 0,0-5-7 16,-5-6-10-16,-1-3-6 0,-5-8-16 16,3-9-70-16,-1-3-59 0</inkml:trace>
  <inkml:trace contextRef="#ctx0" brushRef="#br0" timeOffset="26969.4464">34416 13213 229 0,'0'0'63'0,"0"0"-11"0,0 0-47 0,0 0-4 0,0 0-1 16,-55 64 0-16,41-50 0 0,3 2-24 16,0-4-61-16,2 0-146 0</inkml:trace>
  <inkml:trace contextRef="#ctx0" brushRef="#br0" timeOffset="27682.2863">32841 13394 207 0,'0'0'225'0,"-66"39"-194"0,54-31-8 15,6-1 2-15,6 5 3 0,14-1-5 16,13 2 0-16,15 1-1 0,15-4-8 15,15-3-4-15,12-4-4 0,14-2-3 16,11-1-2-16,11 0-1 0,12-4 1 16,1-5 1-16,3-1 0 0,-15-2 0 15,-16 1 0-15,-21 2-2 0,-25 1-12 0,-20 3-10 16,-26 3-14-16,-15 0-8 16,-25 2 3-16,-20 4-2 0,-20 6-26 15,-16 6-9-15,-14 1-6 0,-11 3 12 16,-10 3 72-16,-4 2 9 0,0 0 57 0,1 1 11 15,7 4 14-15,13-3-3 16,21 1-24-16,22-3-11 0,22-3-19 16,24-3-11-16,17-3-5 0,26-3-11 0,24-7-5 15,17-5 6-15,22-2-4 0,15-13-3 16,20-4 1-16,11-7-1 0,4 1-1 16,9-2 2-16,-7 1 0 15,-10 2 1-15,-15 0-3 0,-21 3-3 0,-21 1 2 16,-24 2 0-16,-13 1-10 0,-20 4-6 15,-19 0-11-15,-6 1-11 0,-26 0-10 16,-11 2-43-16,-16-3-47 0,-4 3-144 16</inkml:trace>
  <inkml:trace contextRef="#ctx0" brushRef="#br0" timeOffset="28383.2198">28295 13394 78 0,'0'0'245'0,"0"0"-185"16,0 0-26-16,0 0 9 0,0 0-1 15,0 0-6-15,0 0 3 0,42 43-9 16,-12-43-10-16,7-2-5 0,7-3 0 15,11-3 2-15,11 0-6 0,10-5-1 16,8 2-5-16,9-1 1 0,-3 0-4 16,-2 5 0-16,-10-2-1 0,-8 8-1 15,-13 1-2-15,-13 0-14 16,-14 12-10-16,-12-4-2 0,-11 5-12 0,-14 3-23 16,-17 4 7-16,-11 2-2 0,-10 1 22 15,-11 4 24-15,-5-1 12 0,-3 2 2 16,-3 1 26-16,5-1 23 0,3 0 3 0,8 0 1 15,4-4-5-15,16 0-12 0,14-8 3 16,12-1-10-16,13-4-7 16,17-2-9-16,16-7-1 0,19-2 1 15,19-10-2-15,14-7-4 0,13-4-5 0,12-3-4 16,7 0 0-16,1 1 2 16,0 1-1-16,-9 1-1 0,-13 1-9 0,-13 2-47 15,-14 4-14-15,-19 0-25 0,-19-2-72 16,-21 0-105-16</inkml:trace>
  <inkml:trace contextRef="#ctx0" brushRef="#br0" timeOffset="31724.1578">30837 14444 162 0,'0'0'59'0,"0"0"86"16,-17 60-124-16,10-34 8 0,-4 5 13 15,0-3-9-15,-3 3-11 0,-1-1 0 16,-2-1-7-16,3-3-6 0,-4-2 3 15,1-2-1-15,0-2 5 0,1-5-4 0,-1-4-2 16,3-2-3-16,1-6-2 16,-1-3-2-16,6-3 1 0,-4-9-1 0,3-5 0 15,-1-5 0-15,5-4-2 16,1-1 1-16,1 4-2 0,3 1 0 16,0 8 0-16,6 7-1 15,1 7-1-15,4 0 1 0,-2 8 1 0,4 7 1 0,0 3 0 16,-1 6 1-16,3 2 1 15,-1-1 1-15,4 5 2 0,-2-4 3 0,0 1 0 16,4-4-4-16,-1-1-3 0,6-5-2 16,-3-5 2-16,1-3 0 15,4-7-2-15,1-2 0 0,1-9-2 16,0-6-21-16,-2-7-24 16,-1-5-60-16,-4-10-66 0,-6 4-138 0</inkml:trace>
  <inkml:trace contextRef="#ctx0" brushRef="#br0" timeOffset="32059.2396">30900 13939 36 0,'0'0'361'0,"0"0"-318"16,0 0-1-16,31-60-7 0,-10 49 22 15,3 1-18-15,5 4-11 16,-4 3-6-16,1 3-7 0,-3 0-6 0,-7 7-6 15,-3 5-2-15,-2 5 1 0,-5 3-2 16,-4 2 0-16,-2 0 0 0,-3 1 1 16,-7 0-1-16,-3-2 1 15,-2-1-1-15,-4-2 2 0,-1-1-2 0,3 0 0 16,3-3 1-16,5-4 0 0,3-3-1 16,3-2 0-16,3-2 0 0,7-1 0 15,5 0 0-15,7-2 0 0,11 0 1 16,3-7 0-16,2 0-1 0,10 1 0 15,-2-2 0-15,2 3-6 0,-2 0-17 16,-3 3-14-16,-2 2-26 0,-8 3-36 16,-9 4-44-16,-7 2-119 0</inkml:trace>
  <inkml:trace contextRef="#ctx0" brushRef="#br0" timeOffset="32244.9056">31306 14584 189 0,'0'0'288'0,"0"0"-258"16,0 0-4-16,0 0 38 15,60 26-19-15,-38-26-17 0,4 0-14 16,-1-1-10-16,6-3-3 0,-2 0-1 16,0-2-5-16,-1-1-37 0,-4-2-39 15,-7-3-76-15,-6 3-40 0</inkml:trace>
  <inkml:trace contextRef="#ctx0" brushRef="#br0" timeOffset="32407.568">31475 14501 202 0,'0'0'201'0,"0"0"-154"0,-5 75-10 0,2-43 11 16,3 1-5-16,0 2-15 0,0 0-11 15,0 1-8-15,0-2-8 0,4-4 0 16,1 0 0-16,0-6-1 0,3-1-8 15,0-6-47-15,0-4-62 0,1-7-64 0</inkml:trace>
  <inkml:trace contextRef="#ctx0" brushRef="#br0" timeOffset="33705.5534">31834 14749 99 0,'0'0'209'16,"0"0"-186"-16,0 0 25 15,0 0 13-15,74 26-4 0,-47-26-14 16,5-2-6-16,-1-3-15 0,0-2-8 0,-1 1-3 16,-6-2-3-16,-1 2-3 15,-7-1-3-15,-3 0 0 0,-4 4-1 0,-6-4 0 16,1 1-1-16,-4-2 2 16,0 0-1-16,-2-1 1 0,-6-1 0 15,0 2-1-15,-3-3-1 0,0-1 0 16,0 3-1-16,-4 0 0 0,7 2 1 0,-5 1-1 15,5 0 1-15,2 0 1 0,0-1-1 16,4-1 0-16,-1 1 0 0,1-1 0 16,2-2 0-16,0-1 0 15,0 1 0-15,0-4-1 0,3 1 0 0,1 0 1 16,-1-2-1-16,3-3-1 0,0-2 0 16,-2 2-2-16,0-2 0 0,-3 2-3 15,0 4 1-15,-1 0 4 0,-5 4 2 16,-2 2 0-16,-4 1-1 15,-1 3 0-15,-5 2 0 0,-3 2 1 0,-3 0-1 16,-3 6 1-16,3 4 1 0,-3 0-1 16,5 7 0-16,3 3 0 0,4 2 1 0,4 6 1 15,4 3-1-15,6 6 2 0,0 4 1 16,4 5-2-16,4 1 1 0,-1 3-1 16,4 2-1-16,-3-1 0 0,-2 2 0 15,1-2-1-15,-2-3 0 16,-1-2 1-16,-2-2-1 0,-1-5 0 0,-1-2-1 15,0-4-8-15,-2-4-5 16,-2-3-6-16,-1-2-7 0,-1-4-10 0,1-5 2 16,2-1-26-16,-2-9 15 0,0-5-32 15,3-3-51-15</inkml:trace>
  <inkml:trace contextRef="#ctx0" brushRef="#br0" timeOffset="34125.4445">32266 13956 118 0,'0'0'274'16,"0"0"-253"-16,-4-59 14 0,8 51 4 0,2 0-7 15,1 3 11-15,5 1-11 16,-1 2-17-16,4 2-5 0,-2 0-1 0,2 4 1 16,2 6-1-16,-2 1-2 15,2 1 0-15,-5 3-1 0,-2-3-4 16,-3 3 0-16,-4 1 0 0,-3 0-1 16,-4 1-1-16,-5 4 3 0,-4-3-3 0,0-1 0 15,-2 0 1-15,-2-4 0 0,2 3-1 16,2-4 0-16,2 0 0 15,2-2 1-15,3-3-1 0,5 0 0 0,1-2-1 16,4-1 1-16,7 0-2 0,2-4 1 16,5 0 1-16,6 0 1 0,0-4-1 15,3-1 0-15,0 0-1 0,0 0-1 16,-3 1 0-16,-3 3-4 16,-3 1-8-16,-3 0-13 0,-2 5-8 0,-4 4-19 15,-4 0-5-15,-2 2-44 0,-3 3-18 16,-2-3-132-16</inkml:trace>
  <inkml:trace contextRef="#ctx0" brushRef="#br0" timeOffset="34302.6054">32674 14671 310 0,'0'0'270'0,"0"0"-253"0,0 0-15 15,0 0 0-15,0 0 6 0,0 0-6 16,0 0-1-16,0 0-1 0,0 0-20 16,-38-3-57-16,38-2-73 0,-3-1-65 15</inkml:trace>
  <inkml:trace contextRef="#ctx0" brushRef="#br0" timeOffset="34697.0912">31968 14588 88 0,'0'0'173'15,"0"0"-77"-15,0 0-51 0,0 0 1 0,0 0 9 16,-65-15-13-16,58 15-12 0,-2 0-14 15,3 3-10-15,-1 1-5 16,1 4 0-16,-2 4-1 0,-1-2-2 0,0 1-26 16,-1-3-44-16,1-1-72 0,0-5-170 15</inkml:trace>
  <inkml:trace contextRef="#ctx0" brushRef="#br0" timeOffset="40861.3592">28877 9359 238 0,'0'0'86'0,"0"0"-86"0,0 0-144 15</inkml:trace>
  <inkml:trace contextRef="#ctx0" brushRef="#br0" timeOffset="40899.1447">28877 9359 103 0,'-11'-62'0'0</inkml:trace>
  <inkml:trace contextRef="#ctx0" brushRef="#br0" timeOffset="41762.9501">28767 9309 141 0,'0'0'121'0,"0"0"-43"0,0 0-30 15,0 0-12-15,0 0 28 16,38-79-1-16,-26 52-17 0,1 1-8 0,-1-1-6 15,2-1-1-15,-4 2-3 16,-1-5-6-16,-3 5-4 0,-4-3 0 16,-2 5-6-16,0 0 0 0,-5 2-1 0,-7 8-3 15,-4 1-5-15,1 5 1 0,-6 7-2 16,-4 2-2-16,-1 13-2 16,-8 4 1-16,5 7 1 0,-3 8 0 0,7 1-1 0,7 6 1 15,2-2-1-15,11-1 1 16,2-2-1-16,3-2 0 0,6-4 1 15,1-5-3-15,8-6-4 0,3-6-1 0,3-7-2 16,3-3 2-16,2-2 0 16,-1-7 2-16,-1-4 0 0,-2-6 2 15,-3-2 0-15,-5 1 4 0,-2-5 1 16,-5-1-1-16,-2 0 0 0,-1-1 2 0,-3 6-1 16,1 4 0-16,-2 7-1 15,0 7 2-15,0 2-2 0,3 10-1 0,2 8-3 16,-3 8 4-16,2 1 6 0,2 5-4 15,-2 0 1-15,-1-3-3 0,2-3 1 16,6-3 0-16,0-2-1 0,4-4 2 16,2-4-1-16,-3-7-1 0,5-1 0 15,-1-6-3-15,-3-3-7 0,2-7-5 0,0-7-11 16,-1-1-10 0,-2-4-13-16,-4-2 1 0,1 1-6 0,-6 1 5 15,0 1 11-15,-1 5 3 0,-3 4 28 16,1 7 7-16,-2 3 8 0,0 2 12 0,2 2 2 15,-1 7-13 1,0 6 14-16,-1 4 19 0,0 5-9 0,0 1-11 0,0 2-5 16,0 0-5-16,-2 0 0 15,-2-1 1-15,1-2 1 0,1-3-6 0,1-2-1 16,1-7-1-16,0 3-3 0,0-5-3 16,1-4 3-16,1-1-2 15,0-4 0-15,1-1-1 0,0 0-1 0,-1-4-3 16,4-6 0-16,4-4 0 0,0-5-12 15,6-2-5-15,-2 2-1 0,-1-3 2 16,1 3 6-16,2 5 4 0,-2 0 7 16,-3 5 3-16,1 3 0 0,-6 2 2 15,-3 2 2-15,-1 2 8 0,-2 0 1 16,0 0 3-16,0 4 1 0,0 5 2 16,-5 0 2-16,-1 6-6 0,-5-2-4 15,1 1-2-15,-3 1-2 0,-3-2-1 0,1 1-2 16,2-3-2-16,-3-1 0 0,0-2 1 15,5-3-3-15,0 0 1 16,4-3 1-16,-1-2 0 0,5 0-1 0,1-7 1 16,2 0 2-16,0 1-4 15,5-1 0-15,9 1-1 0,-5 1 1 0,7 2-1 16,5 3 1-16,1 0 0 0,6 3 0 31,-2 5 0-31,8 1 0 0,-5 0-1 0,3 2-1 0,5-2-20 0,0-1-17 16,1 0-3-16,3-6-51 15,-8 0-131-15</inkml:trace>
  <inkml:trace contextRef="#ctx0" brushRef="#br0" timeOffset="42599.0266">32781 8837 439 0,'0'0'30'15,"0"-61"25"-15,5 61-1 0,-3 12-25 16,4 9-11-16,2 12 17 0,-1 6-5 15,-3 7-10-15,-4 5-4 0,0-1-9 16,-1 1-3-16,-2-4 1 0,1 3-2 16,0-5-2-16,1-3 0 0,1-5-1 0,0-5 1 15,1-5-1-15,2-5 0 16,2-7 0-16,0-6 0 0,-3-5-1 16,3-4 0-16,-3-2 0 15,8-8 1-15,-1-8 1 0,8-6-1 0,1-3-1 16,3-3-3-16,3 5-3 0,2 4-1 15,3 5 2-15,1 11 3 0,-5 5 1 16,1 7 1-16,-8 9 1 0,-2 6 0 16,-7 6 0-16,-6 3-1 0,-3 2 1 15,-5-2 1-15,-6-1-1 0,-5-3 0 16,-4-1 1-16,-2-4 0 0,-9-5 0 16,3-1 0-16,-5-5 3 0,0-6 0 0,4-4 1 15,-3-1 2-15,5-4 1 16,4-7-1-16,4-8-4 0,4 1 0 0,4-4 0 15,8 1-2-15,3-1-1 0,9 1 0 16,4 4-1-16,6-1-1 0,4 7-7 16,4-2-8-16,1 5-7 15,1 4-12-15,-2 1-5 0,2 3-17 16,-4 0-16-16,-4 6-13 0,-2 2-20 16,-2 2 5-16,-3-2-83 0</inkml:trace>
  <inkml:trace contextRef="#ctx0" brushRef="#br0" timeOffset="43193.5435">33277 9462 242 0,'0'0'136'0,"0"0"-75"0,0 0-31 16,0 0 21-16,0 0 6 0,0 0-14 15,0 0-23-15,6-6-13 0,-5 30 6 16,-1 6 1-16,0 5 1 16,0 2-3-16,-1 0-3 0,-2 1-3 0,-2-3-2 15,3-3-2-15,1 0 0 0,-3-4-2 16,4-3 2-16,-5-3-2 0,4-4-2 15,1-3 2-15,-1-2 0 0,1-8 0 0,0-4-4 16,3-1-4-16,4-5-3 0,0-10 5 16,5-6 1-16,0-2-14 0,3-7-1 15,0-2 3-15,-1 0 2 0,0 0 2 16,-3 4 5-16,3 7 6 0,-5 4 0 16,2 7 2-16,-6 4 1 0,-3 4-1 15,1 2 4-15,-3 0 9 0,0 0-1 16,0 2-4-16,0 5 2 0,-4 4 5 15,0-1 0-15,-2 1-7 0,0 1 0 16,-1-2-3-16,-1-1-3 0,-1-2-1 16,3-2 0-16,-5 0 0 0,2-1 0 15,0-3-1-15,2-1 0 0,1 0 1 16,4 0 0-16,-1 0 0 0,3 0 0 16,0 0 0-16,0 0 1 15,4 0 0-15,3 2-1 0,3 3 0 0,2 2 0 16,6 1 0-16,-2 1 1 0,3 2-1 15,-3 2 0-15,1 1-1 0,3-2 0 0,5 1 0 16,-2-1 1-16,3-1-2 16,-1-3-9-16,5-4-9 0,-2-1-29 15,1-1 13-15,0-2-59 0,-2 0-44 0,-6-4-90 16</inkml:trace>
  <inkml:trace contextRef="#ctx0" brushRef="#br0" timeOffset="43317.0141">33799 9769 469 0,'0'0'92'0,"0"0"-20"15,0 0-27-15,0 0-3 0,0 0-18 16,0 0-11-16,0 0-13 16,0 0-4-16,-16-12-46 0,13 20-47 0,-2-2-141 15</inkml:trace>
  <inkml:trace contextRef="#ctx0" brushRef="#br0" timeOffset="49748.7359">13579 14339 86 0,'0'0'38'0,"0"0"58"16,0 0-72-16,0 0-7 0,0 0 1 0,0 0 18 15,0 0 0-15,0 0 2 0,-30-57 3 16,30 50-8-16,0 0-3 15,0 1 1-15,4-1-5 0,3 3-4 16,3 0-7-16,6 1-3 0,5 1-1 16,4 0 0-16,13 2 2 15,9 0-5-15,10 0-1 16,13 2 5-16,13 0 0 0,12-1-1 0,9-1-2 16,7 0-1-16,6-3 1 0,1-4-4 0,5 0-4 15,1-3 3-15,-5 1 2 0,-6-2-6 16,-10 1-2-16,-12 1 2 0,-14 0 2 15,-11 2-2-15,-17 1 0 0,-13 0 1 0,-10 2 0 16,-15-1-1-16,-11 2 1 0,0 1-1 16,-8 0 0-16,-7-2-1 15,-5 1-10-15,-3 1-5 0,0 0-4 0,-1-2-9 16,5 1 4-16,3-3-7 0,4 0-22 0,1-3-14 16,5-3-38-16,4 0-12 15,0 0-59-15</inkml:trace>
  <inkml:trace contextRef="#ctx0" brushRef="#br0" timeOffset="49993.4978">15133 13933 171 0,'0'0'142'0,"0"0"-95"16,0 0 20-16,0 0-18 0,0 0-23 0,0 0-4 16,0 0 12-16,70 15-9 15,-42-2-7-15,0 1 2 0,6 3-1 0,3 1-2 16,0-1-2-16,2 3-5 0,-2 0-4 0,-3-3 0 15,-7 4-1-15,-4-2-4 16,1-1 1-16,-5 0 0 0,-3-2 13 16,-6 0-8-16,-8 1-2 0,-4 0-3 15,-14 2 2 1,-12 4 4-16,-9 1 0 0,-13 3-2 0,-10 1-6 0,-13 6 0 0,-9 5 0 16,-13 5-2-16,-10 5-17 15,-11 5-24-15,-11 0-69 0,-2-6-130 0</inkml:trace>
  <inkml:trace contextRef="#ctx0" brushRef="#br0" timeOffset="50921.8798">17735 14098 151 0,'0'0'96'0,"0"0"-37"16,0 0-23-16,33-74 14 0,-28 54 3 15,-1-3-12-15,0-7-10 16,-3 3 6-16,-1-3-9 0,-3-3-8 0,-7 3 0 16,-4-1-4-16,0 6-5 0,-3 6 0 15,0 5-3-15,1 10 0 0,-4 2-3 16,1 6-1-16,0 10-2 0,0 9 0 0,2 9-2 15,1 4 0-15,5 6 2 16,0 2 0-16,7-2-2 0,3-1 1 16,1-2-1-16,4-1 0 0,4-5 0 0,4-4 0 15,6-5 0-15,-1-8 0 0,6-3-8 16,1-9-9-16,1-4-1 0,-1-9 4 16,-3-9 1-16,-4-5-1 0,-1-6-1 15,-5-2 15-15,-3-4 0 16,-3-1 1-16,-4 4 0 0,-1 0 2 0,-2 7-1 15,-2 9 3-15,2 5 1 16,2 9 1-16,0 2 7 0,2 13-5 0,3 3-8 16,3 5 3-16,0 2 4 0,1 4-3 15,3 2 1-15,-2-2-5 0,2 1 0 16,0-3 0-16,-2 0 0 0,1-2-1 16,-1-6 1-16,1 0-1 0,-1-5 1 15,1-5 0-15,0-2-1 0,0-5 0 0,-1 0-4 16,2-5-13-16,1-6-7 0,-1-5-11 15,0-4-42-15,0-1-17 16,-1-6-51-16,-2 3-17 0</inkml:trace>
  <inkml:trace contextRef="#ctx0" brushRef="#br0" timeOffset="51326.9234">18081 14049 305 0,'0'0'48'16,"0"0"5"-16,3 78 19 15,-3-45-21-15,0 0 6 0,1 5-16 0,-1-4-17 16,1 0-11-16,-1 0-6 0,0-6-2 15,2 0-1-15,-2-7-2 0,2-2-1 16,0-4 0-16,1-8-1 0,1-2 1 0,-2-5-2 16,2 0-1-16,2-8-26 15,2-7 1-15,2-5-13 0,1-4-22 16,2-3-4-16,2 0-10 0,-1 0 2 0,0 4 32 16,-2 4 29-16,-1 3 13 0,0 4 0 15,-5 5 11-15,1 5 10 0,-4 2 6 16,1 0 16-16,-3 4 9 0,-1 3-4 15,0 2-15-15,-5 2-10 0,-1 0 2 16,-2 0-3-16,-3 0-5 0,2 0-2 16,-3 0-5-16,2-2-2 0,-1-2-2 15,-1-1 0-15,2-2 0 0,-2-4-4 16,5 0 2-16,-1 0-2 16,5-2 0-16,0-2 0 0,2 2 1 0,1 1 1 15,0-1-1-15,5 2-2 0,5 0-1 16,-1 0 1-16,7 5-1 15,0 1-1-15,2 4 1 0,1 0 0 0,-1 4 0 16,5-2 0-16,-3-1 0 0,4 4 0 16,1-5-5-16,4 0-22 0,4-2 3 0,-3-5 24 15,7-3-63-15,-2-2-20 0,1-10-71 16,-3-2-81-16</inkml:trace>
  <inkml:trace contextRef="#ctx0" brushRef="#br0" timeOffset="51802.3727">19223 14049 81 0,'0'0'403'0,"0"0"-384"16,0 0-13-16,0 0 36 0,0 0-1 15,0 0-8-15,0 0-8 16,0 0-14-16,33 14-6 0,-43-7 1 0,-8 2 0 15,-3 3-3-15,-9-2-2 0,-3 0 0 16,-2 1 0-16,-2 0-1 0,-4-3 0 16,0-1 1-16,0-4-1 0,4-2-1 15,4-1 1-15,1 0 1 0,9-7-1 16,7 0-1-16,9 0 1 0,4-2 0 16,4-1 0-16,10-2-4 0,6-2 0 15,8-2 2-15,4-2 2 16,5-4-2-16,0 0 0 0,3 0-1 0,-1-6 2 15,-1 4 0-15,-6-1 1 16,-6 3 0-16,-8 3 0 0,-5-2-2 0,-9 5-6 16,-1 1 6-16,-4 3 1 0,-4 5 0 15,-4 3 1-15,-2 4 0 0,2 4-2 16,-1 7 0-16,0 7 2 0,2 5 0 16,4 6 0-16,3 4 1 0,4 4 2 15,2 3-2-15,6-1 1 0,4-1-2 0,4 1 1 16,1-5-1-16,3 2 0 0,-1-4-1 15,3-4 1-15,2-1-11 0,-2-6-41 16,2-4-44-16,-1-5-69 0,-1-4-32 16</inkml:trace>
  <inkml:trace contextRef="#ctx0" brushRef="#br0" timeOffset="52090.0052">19958 13621 520 0,'0'0'16'15,"0"0"-16"-15,0 0-1 16,0 0 1-16,0 0 32 0,5 82 15 16,3-47-14-16,-3 5-16 0,1 2-11 0,2-1-2 15,-6-3 1-15,-1 1 0 16,-1-6-4-16,0-1 0 0,-1-1 0 15,-5-7-1-15,-1-3 0 0,2-4 0 0,-4-5 0 16,3-7 0-16,0-3-7 0,0-2-13 16,1 0 3-16,3-12-1 0,0-2-8 15,2-6-28-15,0-4-20 0,3 0-41 16,1 0 27-16,0 4-4 0,0 2-39 16</inkml:trace>
  <inkml:trace contextRef="#ctx0" brushRef="#br0" timeOffset="52344.0341">19975 13907 150 0,'0'0'88'0,"0"0"-60"0,0 0 16 16,0 0 13-16,0 0-7 0,0 0-5 0,65-10-14 16,-48 10-4-16,-1 3 7 15,3 4-2-15,-2 4-4 0,3 2-7 0,-4 4-4 16,-4 3-2-16,-1 4-7 0,-5-3-5 16,-5 2-1-16,-1-1-1 0,-5 0 0 15,-7 0 1-15,-5-3-2 16,-5-2 1-16,-2 0 1 0,-4-3-1 0,-7-4-1 15,4-2 2-15,1-2 1 16,-1-3-3-16,6-3 0 0,6 0 1 16,4-5-1-16,9-1-3 0,5 0 3 0,1-1-2 15,8-2-16-15,11-1-16 0,4 0-16 16,6 1-18-16,4-1-10 0,0 1-43 16,-1-2-38-16</inkml:trace>
  <inkml:trace contextRef="#ctx0" brushRef="#br0" timeOffset="52557.5811">20275 14086 234 0,'0'0'141'0,"0"0"-136"0,0 0-1 15,0 0 34-15,-19 74 7 0,19-53 2 16,2 4-7-16,4 0-20 16,-2 6-8-16,0-1-4 0,-2 1-3 0,-2-3-3 15,0 2-1-15,0-1 0 0,-2-6-1 0,-1 0 0 16,1-4 0-16,-1-2-11 15,2-1-6-15,-5-9-8 0,5 1-7 16,-3-6-7-16,4-2-15 0,0 0-16 16,6-9 2-16,4-3-7 0,0-1-52 15</inkml:trace>
  <inkml:trace contextRef="#ctx0" brushRef="#br0" timeOffset="52846.9002">20446 14271 42 0,'0'0'265'0,"0"0"-229"0,0 0-24 16,0 0 24-16,0 0 6 0,0 0-9 0,0 0-8 16,0 0-10-16,-61 64-12 0,48-58-1 15,2 1 2-15,-5-3 5 0,3-2-1 16,5 1 1-16,-4-3-5 0,7 0-1 16,4-1-1-16,-2-3 1 0,3 3 0 15,0-4 0-15,2 2 0 0,0 1 3 16,4 0-3-16,5 2 0 0,-5 0-3 15,8 3 1-15,-6 3 0 0,4 3-1 16,-2 0 0-16,1 1 0 0,4 1 1 16,-4-1-1-16,4-2 0 15,2-2 0-15,1-1 0 0,1-3 0 16,-3-2-1-16,0 0-27 0,0 0-14 0,-1-7-49 16,1 1-62-16</inkml:trace>
  <inkml:trace contextRef="#ctx0" brushRef="#br0" timeOffset="54438.1072">21364 13415 254 0,'0'0'167'0,"0"0"-135"15,0 0 3-15,0 0-30 0,0 0 14 16,7 91 16-16,-7-39-3 0,0 9-8 15,-5-2-12-15,2 1-6 0,0-3 0 16,-6-5 2-16,5-3-2 0,1-6-2 0,3-9-2 16,-2-4 0-16,2-6 0 15,0-5-1-15,0-5-1 0,0-5 0 16,0-6 2-16,2-3-2 0,0 0 2 16,2-11 13-16,8-7 4 0,-5-10-13 15,7-1-4-15,3-6-1 0,-4 2 0 16,1 5-1-16,0 6 0 0,3 8 0 15,-6 4 0-15,0 7-1 0,0 3 1 0,-3 2 0 16,0 9 0-16,3 3 0 16,-5 0 0-16,5 5 1 0,-5 3 0 0,7-1-1 15,-4 0 1 1,4-2-1-16,-4-2 0 0,2-3 0 0,2-2-1 0,-5-1-3 16,4-4-13-16,-2-4-15 0,2-2-5 15,1-1-20-15,-1 0-4 0,2-3-22 16,0-2 3-16,-3-2 25 0,3-3 9 0,-4 1-23 15,4-1-13-15,-2-1 29 0,-4-2 53 16,5-2 22-16,-6 0 32 16,1-2 1-16,1 1 5 0,-5-3-5 15,5 0 4-15,-4 0 3 0,-1 1-2 16,-2 3-8-16,-2 2-3 16,0-2-5-16,0 3-12 0,-2 5-8 0,-2 1-2 0,-4 4-9 15,2 2-5-15,-2 0-3 16,-3 8-2-16,5 4 1 0,-6 4-3 0,6 1-1 15,-3-1 0-15,2 0 1 0,5 2-1 16,-2-3 0-16,4-1 1 0,0-1-1 16,0-1 1-16,1-4-2 0,3-2 1 15,4-2 0-15,2-4-8 0,-1 0 1 16,2-4 2-16,-2-2 1 0,2-8-3 16,-4 1 3-16,2 0 3 0,-4 0 1 15,0 4-2-15,1 3 2 0,-5 1 1 16,1 4-1-16,-2-2 0 0,0 3 0 0,1 0 0 15,1 3 0-15,1 4 0 16,2 0 0-16,1 0 2 0,0 4 0 16,-2-2-2-16,2 1 1 0,1-1-1 15,-2-2 0-15,0 0 1 0,2-2-1 0,-2-2 0 16,-1-3 0-16,0 0-1 0,5 0-3 16,-4-2-11-16,5-4-7 0,-3-2 0 15,2-2-3-15,0 1-7 0,-3-2 3 16,5 3 9-16,-4 1 8 0,0 0 11 15,1 3 1-15,-4 1 0 0,2 3 0 16,1 0 3-16,-2 0 4 0,1 5 8 16,3 1 7-16,-3 3 1 0,4 0-4 15,-3 0-3-15,-1 4-1 0,3-5-3 0,-2 2-1 16,-1-1-3-16,4-2-3 16,-5 0-1-16,1-4-1 0,1-1 0 15,-3 0 0-15,-2-2-2 0,2-2 0 16,2-3 2-16,-1-3-2 0,-1-3-1 15,2 1 1-15,2 0-1 0,-4-3 0 16,2 4 0-16,2 3-3 0,-4-1 2 0,3 3 0 16,0-2-1-16,-1 2 0 0,-1 0-2 15,3-1 1-15,0 0 0 16,-1 2-3-16,4-1 5 0,-4 2-2 0,6 2 2 16,-4 0 0-16,2 0 1 0,3 0 0 15,-5 2 0-15,6 1 0 0,-1-1 0 16,-3 0 0-16,6 2 0 0,-4-4 0 15,-2 3 1-15,1-3-1 0,-4 0 0 16,3 0 0-16,-7 0 1 0,1-2-1 16,0-5 1-16,-1 0-1 0,-3-1 1 15,-1 0-1-15,0 0 1 0,0-2-1 16,-5 3 1-16,-1 2 0 0,0 3 0 16,2 2 0-16,-5 0 2 0,4 4 3 0,-3 5-6 15,-1 2 0-15,4 4 3 16,0 0-1-16,0 5 0 0,5 0 0 0,0-2 1 15,5 4-3-15,1-5 1 0,5-1-1 16,0-1 0-16,7-4-3 0,4-2-9 16,8-4 0-16,1-5-6 15,7 0-48-15,6-10-38 0,2-4-65 0</inkml:trace>
  <inkml:trace contextRef="#ctx0" brushRef="#br0" timeOffset="54706.1464">23197 13466 506 0,'0'0'22'16,"0"0"0"-16,0 0 2 0,0 0 6 0,0 0-2 16,0 0-2-16,10 18 2 15,-5 14-10-15,-4 9-4 0,-1 3-6 0,0 3 1 16,0-2-3-16,0 4-3 0,0-3-3 15,0-1 1-15,0-4 0 0,-1-4-1 16,-2-4 0-16,0-6-8 0,0-3-22 16,3-6-21-16,-2-7-18 0,0-5-37 15,1-6-33-15,-2 0-15 0</inkml:trace>
  <inkml:trace contextRef="#ctx0" brushRef="#br0" timeOffset="55056.3608">23031 13731 316 0,'0'0'125'0,"0"0"-104"0,0 0 5 0,0 0 14 16,0 0-6-16,0 0-14 16,0 0 14-16,0 0-9 0,62-2-10 15,-31 9 1-15,4-3-3 0,4 1-5 0,0 3-2 16,4-2-2-16,-5 3-4 0,-3-2 0 16,-5 2 2-16,-6 0-2 0,-3-2 0 15,-5 3 1-15,-5 0 1 0,0-2-1 16,-7 1-1-16,-1-1 0 0,-2 1 1 15,-1-2-1-15,0 2 0 0,0-5 0 16,0-2 1-16,0 1 0 0,0-3-1 16,0 0 0-16,0 0 1 0,0 0-1 15,3-3 1-15,-2-2 1 0,7-7 0 16,-2 0-2-16,-1-2 0 0,1 1 0 16,-3-1 0-16,-1 3 0 0,-2 0 0 15,0 4 0-15,0 3 0 0,-2 2 0 16,-2 2 0-16,-2 0-2 0,1 0-4 0,3 0-9 15,-3 6-7-15,5-2-5 16,0 0-2-16,1 2-19 0,8-2-26 0,5 0-42 16,5-3-2-16,-2-1-125 0</inkml:trace>
  <inkml:trace contextRef="#ctx0" brushRef="#br0" timeOffset="55697.678">24135 13387 579 0,'0'0'7'0,"0"0"3"0,0 0 11 0,0 0-16 0,0 0 7 16,0 0 29-16,-15 92-14 0,15-52-11 0,4 3-7 16,2-3-1-16,-1 1 0 15,-3-3-2-15,0-3-3 16,0-3-2-16,-2-5 0 0,0-7 0 0,0 0 0 0,0-9-1 15,0-4 0-15,-3-2 1 0,1-4-1 16,2-1 0-16,-1 0 2 0,1-5 1 16,0-6-2-16,3-3 1 0,6-4-1 15,3 0-1-15,1-1-2 0,-2 3-3 0,3 2-7 16,1 4 2-16,-1 5 0 16,1 3 6-16,-2 2 2 0,3 1-1 15,-5 7 1-15,0 1 1 0,-4 2 1 16,-3 4-1-16,-4-2 0 0,0 3 1 15,-4-1 0-15,-4-1 0 0,-3 2 1 16,-3-5-1-16,-6 0 1 0,-3-2-1 16,-2-1 1-16,-1-1-1 15,1-4 0-15,2-2 0 0,3-1-3 0,5 0 3 0,3 0 1 16,7 0-1-16,3 0 0 0,2 1 1 16,6-1 0-16,9 2 0 0,4-2-1 15,6 0 1-15,8 0 0 0,0 0-1 16,2 0 1-16,4-3-1 0,1 0 0 15,3-1-1-15,-5-6-1 16,-1 4 0-16,-6-5 0 0,-6 1 0 0,-7-1 0 16,-6-3 2-16,-2 1 0 0,-5-3-3 15,-1 0 3-15,-4-2 0 16,0 0 0-16,0 2 0 0,-8 2-2 0,3 4-1 16,-4 6 2-16,0 4-3 0,2 0 3 15,-3 7 0-15,3 7 1 0,-2-2-1 16,4 5 1-16,3 3 0 0,2 2 0 15,2 0 1-15,8 4 0 0,2-4 0 16,8 1-1-16,2-4 1 0,4-5 0 16,3-2-1-16,1-5-3 0,1-2-37 0,0-5-9 15,-1 0-38-15,-6-7-58 0,-8-1-67 16</inkml:trace>
  <inkml:trace contextRef="#ctx0" brushRef="#br0" timeOffset="57063.8595">23514 14219 473 0,'0'0'31'0,"0"0"20"16,0 0-12-16,0 0-12 0,0 0-5 16,0 0 6-16,-69 41-10 15,54-14-4-15,3 3-3 0,2 1 1 0,2-1-6 16,8-2-1-16,0-4-2 0,8-3-1 16,4-3-1-16,7-5-1 0,5-3 0 15,4-6-1-15,3-4-14 0,3-2-13 16,0-8-11-16,2-2-10 0,-6-3-34 15,-1 0-14-15,-8-3 14 0,-4 1 33 16,-7 1 41-16,-4 0 9 0,-4 4 3 16,-2 3 12-16,-1 3 30 0,-6 4 11 15,-2 2-7-15,-2 1-18 16,3 8-7-16,-6 2-4 0,5 5 7 0,-2 1 1 16,3-1-4-16,1 3-3 0,5-3-6 0,2 3-2 15,0-3-4-15,8-3-3 16,1 0-3-16,2-5 0 0,1-1-1 15,1-4 0-15,3-2 0 0,-2-1 0 16,-1-1-1-16,2-4-1 0,-2-4 3 16,-2 1-3-16,-2-2-3 0,-4-1 0 15,-3-1-2-15,-2-4-5 0,-2 3 1 0,-11-5 2 16,1-3 5-16,-3 4 0 0,-4 0-4 16,2 6 0-16,0 3 2 0,2 6 0 15,4 2 3-15,0 0-1 0,5 4 2 16,5-2 0-16,1 1-1 0,1-1 0 15,6-2-5-15,6 2 2 0,0-1 4 16,2-1 1-16,2 1-1 0,0-1 0 16,2 4 0-16,-4-2 1 0,3 1 0 15,-3 1-1-15,-2-2 2 0,1 1 1 16,-3 1 3-16,1-1-3 0,-1 2 2 16,-4-1-1-16,3 5 1 0,-4-1-1 15,3 6 1-15,-3-2 2 0,-2 3-2 0,-2 3-1 16,-2-1 1-16,1-1 1 15,-1-3 0-15,0-2-2 0,0 2 1 0,0-5 0 16,0-5 0-16,1 1-1 0,-1-3 0 16,2-1-1-16,-1 0 3 0,1-3 2 15,4-7 13-15,0-6-6 0,3 0-10 16,3-5-4 0,0 1 1-16,-1-1-1 0,2-1 0 0,-2 2-1 15,0 2 1-15,-4 7-1 0,1 4 0 0,-4 4 0 16,-1 3 0-16,-1 0 0 0,-1 0-1 15,0 3-1-15,-1 6 1 0,4 4 1 16,-3-3 0-16,2 3 0 16,0-1 0-16,1-3 1 0,1 1-1 0,0-5 0 15,-1 1 0-15,-2-5 0 0,2 2 1 0,-1-2-1 16,-1-1 1-16,2 0 0 0,-1 0-1 16,1-2 1-16,0-1 1 15,0 2-2-15,2-1 0 0,-1-1 0 0,0 3 0 16,0 0 0-16,3-2-1 15,0 2 0-15,-1 0 1 0,3 2 0 0,1 1 1 16,0 0-1-16,1 3 0 16,-1-2-1-16,4-2 1 0,1 0-2 15,2-2-4-15,1 0-1 0,-2-6-9 0,1 1 0 16,-1-2-1-16,-3-3-7 16,0 1-2-16,-2-2 2 15,-2-2 2-15,-2 0-15 0,0-3-6 0,0 1 15 0,-1-5 2 16,2 1-10-16,0-6-10 0,-1 0-9 15,4 0 10-15,-2-6 11 0,5 3 0 0,-6-1 22 16,1 5 12-16,-4 5 6 0,-3 7 30 16,-2 4 8-16,-1 5 14 15,0 3 17-15,-2 7-9 0,-6 11-25 16,2 10-12-16,-2 9 6 0,-1 9-8 16,0 9 1-16,2 4-10 0,4 5-3 0,0 3 1 15,3 1-1-15,0-4 1 0,1 0-8 16,3-2-2-16,-3-3-4 15,0-2 0-15,-1-3-2 16,0-8-1-16,-1-6-8 0,-2-7-19 0,-4-4-8 0,1-8-9 16,-1-5-4-16,-2-6-24 15,2-10-21-15,1-4-49 0,2-13 42 0</inkml:trace>
  <inkml:trace contextRef="#ctx0" brushRef="#br0" timeOffset="57313.221">24490 14461 266 0,'13'-89'131'15,"-2"64"-99"-15,2 8-12 0,0 6 4 16,-1 2 5-16,4 8 6 0,0 1 7 16,-1 1-17-16,-1 10-12 0,-3 0-3 15,0 6 2-15,-5 5-1 16,-4 1-3-16,-2 1-2 0,-11 2-2 0,-2-2-2 16,-4-3-2-16,-1-2 2 15,-2-2-1-15,-4-1-1 0,3-6 0 16,0-1 0-16,4-3 0 0,3-3-3 0,1-2-6 15,7-1 0-15,4 0-6 0,2-4-8 16,1-6-8-16,9-3-27 0,6-5-17 16,0-3-29-16,4-1 2 0,-1 1-73 15</inkml:trace>
  <inkml:trace contextRef="#ctx0" brushRef="#br0" timeOffset="57531.3901">24737 14034 382 0,'0'0'47'0,"0"0"-7"0,0 0 2 16,0 0-3-16,0 0-25 16,0 0 24-16,0 0-4 0,4 95-14 0,-1-55-6 15,1 3-6-15,-2 0-2 0,-2-3-3 16,4 2-2-16,-1-5-1 16,0-4 1-16,-1-1 0 0,-1-7-1 0,3-2-12 15,-2-7-19-15,2-4-3 0,1-3-10 16,-3-6-14-16,6-3-19 0,-2 0-20 15,2-11 0-15,5-1-2 0</inkml:trace>
  <inkml:trace contextRef="#ctx0" brushRef="#br0" timeOffset="57991.1901">24936 14380 126 0,'0'0'194'16,"0"0"-149"-16,0 0 0 0,0 0 8 16,0 0-11-16,0 0-4 0,0 0-1 0,0 0-6 15,0 0-14-15,13 0-6 0,-11 1-4 16,2 0-1-16,1-1 0 0,0 0-4 15,1-4 3-15,0-6-2 0,0 0-3 16,0-1 0-16,-2-3 0 0,-3 2 1 16,-1-2-1-16,0 2-2 0,-2 5 0 15,-6 2 0-15,-1 5-1 0,-1 0 0 16,-2 5 2-16,-2 10 1 0,2 1-1 16,1 6 1-16,0 1 0 0,2 0 1 15,8 1 0-15,0-2 0 16,1-2-1-16,6-4 2 0,5-3-2 0,4-3 0 15,-2-4 0-15,5-3 0 0,0-3-12 16,-1-3-13-16,0-4-15 0,-3-7-25 0,1 2-14 16,-1-2-5-16,-2 0 20 0,-4-3 0 15,0 2 6-15,-2-3 19 16,-3-2 37-16,0 4 2 0,0 0 17 16,0 5 17-16,-1 8 14 15,1 1 6-15,2 2 2 0,0 6-25 0,2 2 0 16,1 6 23-16,2 0-12 0,2 3-9 0,5-1 0 15,1-2-15-15,0 2-11 16,0-3-3-16,-1-1 0 0,-2 0-4 0,0-7 0 16,-4 1-3-16,-3-5-23 0,-4-1-14 15,-1 0-12-15,-1-8-22 0,-2 0 2 16,0-5-1-16,0 1-12 16,0-2-31-16</inkml:trace>
  <inkml:trace contextRef="#ctx0" brushRef="#br0" timeOffset="58102.2466">25293 14341 37 0,'0'0'73'16,"0"0"-23"-16,0 0 14 0,0 0 1 15,0 0 16-15,0 0-11 0,0 0-30 16,0 0-18-16,0 0 11 0,-19 8 1 16,6 16-12-16,-4 1-10 0,-1 0-5 15,-1 3-6-15,-3-4-1 0,0-1-16 0,-2-3-92 16,4-7-108-16</inkml:trace>
  <inkml:trace contextRef="#ctx0" brushRef="#br0" timeOffset="59169.6527">25978 14135 181 0,'0'0'230'0,"0"0"-166"16,0 0-29-16,0 0 9 16,0 0 0-16,0 0-13 0,-54 69-2 15,42-42-5-15,6 2-7 0,-1-1-3 16,2 3-3-16,5-4-2 0,0 0-4 0,7-4-3 15,4-3-1-15,6-4 0 0,4-6 1 16,3-4-2-16,6-5-4 0,-2-2-17 16,5-8-9-16,-3-1-13 0,-2-8-18 15,-3 4-33-15,-3-5-26 0,-8-2 42 16,-3 3 47-16,-6-2 28 0,-2 1 3 16,-3 3 1-16,-4 6 3 0,-6 4 35 15,1 4 38-15,-4 2-2 0,-1 8-30 16,2 2-14-16,-1 6 8 0,2 0-14 15,4 3-3-15,3 0-2 0,4 0 3 16,0-1-7-16,4-4-7 0,7 2-1 16,0-2-3-16,4-1-3 0,3-4 1 15,0-4-2-15,2-1 1 0,-4-1 0 0,0-3-1 16,-3 0-1-16,-1-7 0 0,-2-1-4 16,-3-4-8-16,-2-1-5 0,-5-5-3 15,0 3 2-15,-3-1-4 0,-8-3 0 16,-4-1-4-16,0 0-4 0,-2 0 7 15,1 4-1-15,2 4 2 0,3 6 10 16,0 3 12-16,7 3 0 0,4 0 0 16,0 0-2-16,2 4 2 0,9 2 0 0,-1-2 3 15,6 2 6-15,1-2 3 0,1 0 4 16,3-1-1 0,-1-1-1-16,-2 1 6 0,0-2 3 0,2 2-3 15,-7 1-5-15,2-1 0 0,-3 5-5 16,-6-3 0-16,0 3-1 0,-3 1 1 0,-3 1 1 15,0 4-3-15,0 1-3 16,0 2 3-16,-4-1 1 0,3 2-2 16,-2-3-5-16,3-2 1 0,0-2-1 15,0-6-1-15,0 2 0 0,0-5-1 16,3 0 2-16,-1-1-2 0,1-1 1 0,3-5 2 16,1-6 4-16,4-3-2 0,1 1-2 15,1-8-1-15,3 3 0 0,2-2-1 16,-5 1 0-16,2 4 0 15,-2 5 0-15,-3 1-1 0,0 5 0 0,-4 1 1 16,0 3-1-16,-1 1 0 16,-1 6 0-16,-1 3 1 0,1 1-1 0,-2 3 1 0,0-1-1 15,3 0 0-15,-3-1 0 16,2-2 0-16,3 0 0 16,-1-3 0-16,1-3 0 0,4-1-3 0,-3-3-6 0,4 0-3 15,-2-5-4-15,4-2-6 16,3-5-4-16,-1 1-7 0,0-3-19 0,0-3-14 15,1-3-18-15,1 1-2 0,1-2 2 16,-2 1-23-16</inkml:trace>
  <inkml:trace contextRef="#ctx0" brushRef="#br0" timeOffset="59349.1391">26834 14260 233 0,'0'0'74'0,"0"0"-18"16,-26 71 5-16,19-36-6 0,1 6-19 15,5 7 5-15,1 4-14 0,1 2 1 16,9 0 2-16,-1 2 1 0,5-2-12 15,-4-3-11-15,-1-1-5 0,-2-3-2 16,-1-4 0-16,-6-4 0 0,0-4 0 16,-10-8-1-16,-2-5-4 0,-2 0-12 15,-4-7-2-15,-6-4 0 0,-1-6 1 16,-1-5-9-16,3-8-20 0,1-9-23 16,-1-12-51-16,2-5-8 0</inkml:trace>
  <inkml:trace contextRef="#ctx0" brushRef="#br0" timeOffset="59519.357">26768 13968 500 0,'0'0'17'0,"0"0"-17"16,0 0 0-16,0 0 0 16,0 0 11-16,0 0 11 0,0 0-11 15,0 0-10-15,61 40-1 0,-56-21-37 16,1 3-28-16,-1-2-65 0,-1-3-128 0</inkml:trace>
  <inkml:trace contextRef="#ctx0" brushRef="#br0" timeOffset="60251.3725">26916 14255 489 0,'0'0'58'16,"0"0"-55"-16,0 0-2 0,0 0 1 0,17 61 10 15,-12-49 12-15,3 3-1 16,-2 0-16-16,5-1-6 0,-4-3 0 0,-3-4 1 16,5 1-1-16,-7-5-1 0,1 1 0 15,2-4 1-15,-3 0 1 0,4 0-2 16,-2-5 4-16,2-6-3 0,4-2 0 0,-5-4-1 16,3 5 0-16,1-3 1 0,-2 2-1 15,4 1 0-15,-2 2 0 16,2 5 0-16,-6-2 0 0,3 4 0 15,-1 3 0-15,-2 0 1 0,5 0 0 16,-4 3 1-16,-1 5-1 0,4 3 0 16,-6-1-1-16,5 2 0 0,1 0-1 15,0-1 1-15,4 2-7 0,-3-2-16 16,3-1-8-16,3-2-7 0,1-2 1 16,-1-2 9-16,6-4-24 0,-1 0-15 15,1-1 5-15,-1-7 19 0,2-1 4 0,0-3 25 16,-1-5 14-16,-1 2 18 0,0-3 28 15,-3-2 4-15,-2 1-3 16,-4-1-8-16,-5 2 0 0,-2 2-4 0,-5 2-5 16,-1 2-4-16,-7 4-8 0,-3 4-5 15,-3 2-7-15,-3 2-3 0,-1 0-1 0,1 6-1 16,0 2-1-16,2 2 1 16,4-1-1-16,-3 3 0 0,8-1 0 0,-1 0 0 15,5 1 0-15,0-2 0 0,2-2-2 16,0-1-17-16,8-2-8 0,0-3-5 15,3-2-9-15,-2 0 5 0,2 0 15 16,-4-5 8-16,2 4 6 16,-2 1 6-16,-3 0 1 0,0 4 0 0,0 5 0 15,0 6 1-15,-2 5 4 0,-1 2 0 16,1 6 3-16,-2 1 0 0,2 6-2 16,2-1-2-16,1 1 8 0,3 3 4 15,1 1-13-15,1-1-1 0,-3 2 1 16,1-2 0-16,-3-3 1 0,-5 1-4 15,0-3 3-15,0-6-2 0,-5-1 1 16,-7-1-1-16,-1-6 1 0,-2-1 4 16,-2-5 7-16,0-4 3 0,-4-2-4 15,0-4-5-15,1-1-1 0,0-2-5 16,3-2-1-16,2-5 1 0,4-7 0 0,5-2-1 16,1-4-5-16,5-3-13 15,0-4-22-15,2-8-23 0,7-3-6 0,1-3-29 16,4 5-101-16</inkml:trace>
  <inkml:trace contextRef="#ctx0" brushRef="#br0" timeOffset="61403.5043">27805 14303 86 0,'0'0'97'15,"0"0"-58"-15,0 0-13 0,0 0 10 0,0 0 2 16,0 0-12-16,-6-50-2 16,-2 46 2-16,1-1-5 0,-4 2-3 15,-3 0-12-15,-3 3 1 0,0 0 0 16,-2 4-5-16,2 5 2 0,-2 1 5 16,5 2 2-16,4 0-6 0,-1 0-2 0,6-2-2 15,4 2 0-15,1-5-1 16,0-1 2-16,7-3 1 0,7 0-3 0,1-3 2 15,3 0-2-15,-3-1-5 0,2-4-8 16,-1 1-14-16,0-3 2 16,-1 2 12-16,-7-2 10 0,2 2 3 0,-5 1 1 15,-2 1 0-15,-2 1-1 16,0 0 0-16,0 2 9 0,-1 0 7 0,1 4-9 16,3 3-2-16,0-1 7 0,1 5-2 15,0-1-3-15,4-2-2 0,1 0 0 16,3-4 1-16,5 2 0 0,0-2 1 15,0-4-1-15,5 0-1 0,-1-4-2 16,0-2 0-16,0-4 0 0,-2-3-1 16,-1-4-2-16,-3-2 2 0,4-5-1 0,-6-4 0 15,-3-2 0-15,3-4-1 16,-6-3 2-16,3 0-1 0,-3-5 0 16,-1-2 0-16,-2 1 1 0,-5 0-2 15,1 1 0-15,-1 4 0 0,0 9 1 0,-1 8-2 16,-2 9 2-16,-1 10-1 0,-4 4 15 15,3 9-6-15,-6 11-9 0,-1 6 2 16,-4 8 3-16,3 8 0 0,1 2 5 16,2 3-2-16,4-2-1 0,3-1-4 15,2 0-2-15,1-5 1 16,5-1-1-16,1-8 0 0,9-2-1 0,-5-5 1 16,2-7 0-1,5-3 0-15,-1-5-1 0,3-4 2 0,1-4-1 0,2-2-1 16,-1-4 1-16,-2-8 1 0,2 0-2 15,1 0-8-15,-3-2 2 0,0 0-2 0,-2-3 0 16,0 4-4-16,-6-4 4 16,0-1 3-16,2 0 3 0,-7 4-1 0,-3 4 1 15,-3 1 2-15,0 4-1 0,-3 4 1 16,-6 1-3-16,-1 4 0 16,-2 6 2-16,1 0 0 0,-3 2 1 0,6 4 4 15,-2 2 0-15,5 2-2 16,3-2-1-16,2 3 5 0,0-1-2 0,4-2-2 15,7-2 0-15,0-4 0 0,5-2 0 16,1-5-2-16,3-1 3 0,-2-4-1 16,2-1-1-16,0-7 0 0,2-2 0 15,-1-1 0-15,1-4 2 0,0 0-3 16,-1-3 0-16,-2 0 1 16,1 0-1-16,-4 0 0 0,1-1 2 0,-2 2-2 0,-4 5 1 15,1 0-1-15,-6 4 1 16,5 3-1-16,-7 0 0 0,-1 5 0 15,2 0 1-15,-1 0-1 0,1 6-1 16,-3-1 0-16,3 2 1 0,1 4 3 16,0-1-1-16,-2 4 4 0,1-2 1 0,3 2 0 15,-4 1-2-15,0-4 1 0,-2 4-1 16,-1-5-1-16,-1 1-2 0,-1-4 2 16,-5-2-1-16,-7 0 0 0,-3-1-1 15,-5-1-1-15,-6-2 1 0,1-1-2 16,-5 0-17-16,1-3-22 0,-1-4-36 15,-5-4-48-15,7-2-63 0</inkml:trace>
  <inkml:trace contextRef="#ctx0" brushRef="#br0" timeOffset="61578.4434">28010 13990 519 0,'0'0'45'0,"0"0"-44"15,69-1-1-15,-32 1 6 0,7 0 19 16,6 3-2-16,7 3-13 0,3 0-8 16,4 2-2-16,-3-1-45 0,-3-2-62 15,-4-2-81-15</inkml:trace>
  <inkml:trace contextRef="#ctx0" brushRef="#br0" timeOffset="62238.5212">29359 14174 366 0,'0'0'87'0,"0"0"-59"15,0 0 5-15,0 0 34 0,0 0-19 16,0 0-14-16,0 0-13 0,0 0-10 15,-70 16-4-15,54-2 1 16,3 3 3-16,3 0 0 0,-1 5-2 0,6-5-4 16,4 1-3-16,1 2 0 0,1-4 0 15,5-3-1-15,5-1 0 0,-2-4 1 16,3-1 1-16,-1-5-3 0,0-2 0 16,4 0 1-16,-5-1 0 0,3-6-1 15,0-2 0-15,0-1 0 0,-2-3 0 16,-3-3-5-16,2 0 0 15,-5-1 3-15,0-2 0 0,1-1-2 0,-3-1 2 16,0-2 1-16,-2-4 0 0,0 5-1 16,-1-3 1-16,0 4 1 0,0 3 0 0,0 1-1 15,0 6 1-15,0 2 1 0,0 4-1 16,0 3 0-16,0-1 0 16,0 3 0-16,3 0 0 0,5 0 0 0,1 3 0 15,7 1 1-15,0 4 0 16,2-1-1-16,0 4 1 0,3 4 1 15,0 1-1-15,2 3 0 0,-4 4 1 0,1-1 0 16,-3 2 1-16,-5 0-1 0,-1-1 2 16,-7-3-1-16,-2-2 3 0,-2 1-3 15,-3-6 4-15,-3 2-1 0,-7-1-1 16,4-6 1-16,-5 2-1 0,0-4 0 16,1-3-1-16,0-1-2 0,-1-2 2 15,8 0-2-15,-1-2-1 0,3-5 0 16,4-4 8-16,0-4 1 0,9-1-3 15,-1-6-2-15,11 0 0 0,2-6-1 16,5 0-2-16,4-4 0 0,6-2 1 0,5-4-3 16,3 3-3-16,3 2 2 0,-2 7 0 15,-1 5-4-15,2 7-6 0,-5 2-3 16,-4 5-11-16,-7-1-17 0,-4 2-13 16,-10 2-15-1,-5 0-47-15,-8-1-90 0</inkml:trace>
  <inkml:trace contextRef="#ctx0" brushRef="#br0" timeOffset="63317.5657">24417 14908 232 0,'0'0'179'0,"0"0"-169"16,0 0 40-16,0 0-11 15,0 0 6-15,-28-47 0 0,28 58-18 16,0 14-18-16,-3 12-6 0,1 9 6 16,-3 11 4-16,1 2-1 0,-2 2-2 15,1-4-7-15,-1-4-2 0,-1-3 0 0,1-6 1 16,1-2-2-16,1-8 1 0,2-5 1 15,2-3-2-15,0-5 0 16,0-4 0-16,2-7 0 0,2-4-2 16,2-3-29-16,-4-3-6 0,1-8-35 0,-2-6-26 15,-1-7-57-15,-3-1-119 0</inkml:trace>
  <inkml:trace contextRef="#ctx0" brushRef="#br0" timeOffset="63953.7835">24105 15199 389 0,'0'0'21'0,"0"0"7"0,0 0 10 0,0 0 3 16,0 0 9-16,0 0-21 16,0 0-15-16,70-47-2 0,-30 39 0 0,5-1-7 15,5 1-1-15,3-2-4 16,1 1 0-16,-1-4 0 0,-1 0 0 0,-4 2 0 16,-5-4-1-16,-9 0-10 15,-2 1-9-15,-11 1 5 0,-8 2-2 16,-5 2 3-16,-8 0 12 0,0 4 2 15,-10 2 2-15,0 3 7 0,-7 5-2 16,-3 10 1-16,1 5 3 0,-1 9 4 0,1 6-1 16,3 1 0-16,0 7-4 0,6-1 2 15,-1-1 0-15,5-1-3 16,3-5-4-16,1-1-2 0,2-6 1 0,0-4-2 16,3-3-2-16,-1-5 1 0,1-4 0 15,0-6 0-15,1-3 0 0,0-2-1 16,-1-1 1-16,5-8 2 0,3-5 1 15,0-5-4-15,2-2 1 0,2 1-1 0,1 0 1 16,-2 3-1-16,5 1 0 16,-1 4 0-16,-1 2-1 0,-1 3 1 15,2 6 1-15,-3 0-1 0,2 1-1 16,-5 5 1-16,3 1 0 0,-1 4 0 16,-1-5 0-16,0 4 0 0,0-2 1 0,0-1 1 15,-1 0-2-15,-1-4 2 16,0 0-1-16,1-3 0 0,0 0-1 0,1-1 2 15,-1-8-2-15,1-1 1 16,-4-4-1-16,-2-2 1 0,-1-3-1 0,-1 0 0 16,-1 4-1-16,-4-3 1 0,0 6-1 15,0 5 1-15,-2 3-1 0,-2 3 1 16,-6 1 0-16,1 7-2 0,-2 5 1 0,-1 7 1 16,4 2 0-16,0 2 0 0,6 2 0 15,2-1 4-15,0-1 0 0,10-4-2 16,1-3 0-16,6-3 0 15,2-2-1-15,2-6 0 0,2-5 0 16,-1-2-1-16,2-5-3 0,-2-6-18 16,0-2-20-16,-2-1-6 0,-4-5-21 15,1 2-17-15,-7-2-22 0,-2 0 5 16,-3 2-7-16</inkml:trace>
  <inkml:trace contextRef="#ctx0" brushRef="#br0" timeOffset="64394.9484">25208 15225 125 0,'0'0'90'16,"0"0"-58"-16,0 0 14 0,0 0 35 0,0 0 2 15,0 0-28-15,0 0-5 16,0 0-11-16,1 35-9 0,-3-22-3 0,0-1-6 16,2 0-3-16,0 0-6 15,0 0-3-15,2-1-1 0,1-2-6 16,5 0 0-16,-1-7-1 0,3 3 2 16,2-4-2-16,2-1-1 0,2 0 0 15,0-7 0-15,1-3-16 0,0-3 2 16,2-3 2-16,-2 0-1 0,-3-3-3 15,-1-1 3-15,-4 1 7 0,-1 5 1 0,-3 0 0 16,-3 6 5-16,-2 5 0 0,0 3 1 16,-4 0 2-16,-2 10 3 15,-5 12-3-15,0 7 0 0,-1 12 6 0,1 9 6 16,-2 6-1-16,5 7-1 0,-3 5-3 16,7 4 0-16,1-1-1 0,3 1 1 15,0-3 10-15,0-1-1 0,0-5-7 16,0-6-8-16,0-5-3 0,-5-7 1 15,-3-4-1-15,0-6 0 0,-3-9-1 16,0-5 1-16,0-10-1 0,-3-8 0 16,2-5 0-16,-1-13 2 0,1-12 0 15,4-9-2-15,0-11-1 0,6-5-6 16,2-8 1-16,6-8-12 0,6 3-7 16,6-1 3-16,4 4-7 0,8 10 2 15,-2 5 4-15,5 6-7 0,2 4-11 0,1 4-35 16,-1 3-37-16,0-4-10 0,-3 10-92 15</inkml:trace>
  <inkml:trace contextRef="#ctx0" brushRef="#br0" timeOffset="65556.7831">26086 14826 486 0,'0'0'94'0,"0"0"-78"0,0 0-13 0,-79 73 25 15,61-28 17-15,1 6-9 0,6 3-1 16,1-1-10-16,5-2-14 0,4-2-1 0,0-3-5 16,-1-6-1-16,2-2-3 15,0-7-1-15,0-5 3 16,0-9-3-16,3-6 1 0,-3-4 0 0,0-7 0 0,4 0 0 16,-3-7 0-16,8-7 4 0,0-9-3 15,2-4-2-15,4-1-1 16,2 1-2-16,1 3-2 0,1 6 0 0,2 6 1 15,-3 5 4-15,-1 5-1 0,0 2 0 16,-4 4-1-16,-2 5 2 0,4 3 0 16,-9 5 0-16,3-1-2 0,-1 3 2 15,-2 3 0-15,4 0-1 0,0-3 1 16,2 3 0-16,0-6 0 0,1 0-26 16,2-5 1-16,1-1 5 0,-1-2-3 0,1-6-4 15,2 0 1-15,2-2-2 16,2-1 2-16,0-3-11 0,2-5 9 0,-1-2 12 15,2-2 11-15,-1-1 5 16,0 1 0-16,-2-4 7 0,-3 0 15 0,-5 2 15 16,-3-4-7-16,-3 6-3 15,-6 0-3-15,-2 3-2 0,-1 4-2 0,-9 0 0 16,-3 2-5-16,-6 4-10 16,0 0-1-16,-2 2-1 0,-2 3-2 0,3 4 0 15,1 3 1-15,4 1 0 0,3 3 0 16,0-2-1-16,7 2-1 0,1-2 1 15,4 1-1-15,0-4 1 0,3 0-1 16,5-2 0-16,3-3 0 0,1-1 1 16,2-3 0-16,3-2 0 0,0 0 0 0,0-5-1 15,-2 0 1 1,1-1 0-16,-3-2-1 0,2 1 0 0,-5 0 0 16,1 1 1-16,-5-1-1 0,-1 4 0 15,1 0 0-15,-5 1 1 0,0-1-1 0,-1 3 0 16,0 0 0-16,2 4 0 0,0 1-1 15,3 6 1-15,3-2 0 0,-3 2 0 16,4-2 0-16,-1 0 0 0,1-2 0 16,2 1 0-16,-3-3-1 0,3-3 1 15,-2-2 1-15,3 0-1 16,0-2-1-16,0-6 1 0,4-2-1 0,-4-1 1 16,3 2-2-16,-3-2 2 0,-2 3-1 15,-3 2 1-15,-3 0-2 0,1 6 2 16,-4-1 1-16,-1 1-1 0,1 0-1 15,-1 7 1-15,0 2 1 0,0 1 2 16,0 3-1-16,-1 2 3 0,1 0 1 16,0 2 0-16,0-3-2 0,3 0-1 15,3 0-1-15,-4-5-1 0,4-2-1 16,-1-5 1-16,4-1 0 0,-2-1 0 0,4-8 0 16,1-3 3-16,0-6-2 15,4-1-2-15,-2 1 0 0,-3-4 0 0,3 4 1 16,-3 1-1-16,0 4 0 0,3-1 0 15,-8 5 0-15,2 3 0 0,0 1 0 16,-2 4 1-16,1 0-1 0,2 1-1 16,-1 6 0-16,2 0 1 0,-3-1 0 15,4 3 0-15,-3-2 0 0,4 2 0 16,-4-5 0-16,5 0 0 0,0-4 0 16,0 0 0-16,2 0 0 0,2 0 0 15,-1-5 0-15,-1-1 1 0,-1-1-1 16,1-3 0-16,-3-1 0 0,-1-2 1 15,0 1-1-15,-3-1 0 0,-2 0 0 0,-3 1 1 16,1 3-1-16,-4 2 0 16,0 2 0-16,-7 3 1 0,-1 1-1 0,2 1-1 15,-5 1 1-15,3 7-1 0,-5 2 1 16,6 3-2-16,-4 4 2 0,6 0 1 16,2 1 0-16,0 3-1 0,3-2 2 15,3-1 0-15,3-1-2 0,8 0 0 16,1-6 0-16,3-3 0 0,4-1 0 15,4-7-9-15,2 1-14 0,4-1-6 16,3-7-14-16,-1 0-20 0,4-4-37 16,6-3-55-16,-10-1 20 0</inkml:trace>
  <inkml:trace contextRef="#ctx0" brushRef="#br0" timeOffset="65817.4045">27925 15015 451 0,'0'0'59'0,"0"0"-44"16,18-59 24-16,-15 54 17 0,0 5-6 16,-3 0-11-16,2 7-14 0,-2 5-16 0,0 5-1 15,0 9 18-15,-1 4-1 0,-2 8-9 16,1 5-5-16,0 1-1 0,2 0-5 16,-4 1-1-16,1-5 0 0,-1-2-4 15,0-5 0-15,0-2 0 0,3-5 1 16,-3-2-1-16,1-7-6 0,-1-2-25 15,2-5-18-15,-1-3-6 0,2-5-19 0,-1-2-38 16,-1-10-16-16,-4-6-8 0</inkml:trace>
  <inkml:trace contextRef="#ctx0" brushRef="#br0" timeOffset="66141.0435">27718 15267 455 0,'0'0'60'0,"0"0"-47"0,0 0-2 0,0 0 28 0,0 0-13 16,0 0 10-16,0 0 8 0,0 0-19 15,83-5-16-15,-53 7-4 0,7 2-1 16,0 3 0-16,1-2-2 0,-1 1 4 16,-4 1 0-16,-6 2 0 0,-2-1-4 15,-6 5 1-15,-4-2 0 0,-3 0 2 16,-5 2-3-16,-1-3 1 0,3 2 2 16,-4-2 2-16,0-1-1 15,3-1 0-15,-2-2-4 0,4-1 1 0,0-3-2 16,3-2 2-16,0 0 0 0,1 0-1 15,3-4-2-15,-6-1 0 0,-1-2 1 16,-1-3 0-16,-6-4 0 0,-3 1 0 16,-3-3 1-16,-7 0 0 0,-8 2-1 0,-4 2 0 15,-6 5-1-15,-3 6 0 0,-2 1-1 16,4 3 1-16,-3 5 0 0,9 3 0 16,1 2-1-16,5 1 1 15,3-3-7-15,11 1-47 0,3-1-23 16,9-8-76-16,7-3-136 0</inkml:trace>
  <inkml:trace contextRef="#ctx0" brushRef="#br0" timeOffset="66995.1689">28988 14983 510 0,'2'-59'35'0,"2"25"-27"0,-1 5-5 16,-1 8 16-16,-1 6 10 16,0 8 9-16,0 7 1 0,3 5-18 15,0 11-11-15,1 9-6 0,-2 11 8 0,0 6 9 16,3 3-7-16,1 2-7 0,-2-2-2 16,0-2-3-16,1-2-2 0,-1-4 2 15,-5-6-1-15,0-3-1 16,0-6 0-16,0-6 1 0,0-6-1 0,-1-5 1 15,1-3-1-15,0-2 1 16,0 0 2-16,0-6-2 0,2-3 2 0,4-3-1 16,5 0-2-16,-1-3 0 0,5 0-7 15,-2 3-9-15,-2 3-3 16,1 4 3-16,-7 5 6 0,2 3 7 16,-5 6 1-16,-2 5-1 0,-4 2 3 15,-6 5 0-15,-6-2-1 0,-3 1 1 0,0 3 0 16,0-4 1-16,-3 1-1 0,2-3 1 15,1-1-1-15,-1-3 3 0,2-5 1 16,1-1-2-16,7-4 1 0,-2-3-1 16,8 0-2-16,2-3 1 0,1-6 1 15,1-2 1-15,2-2-2 0,5-1-1 16,4-5 1-16,0 6-1 0,4-1-2 16,1 3-3-16,1 5 0 0,-2 0 4 0,-1 4-2 15,5 2 3-15,-1 0 0 0,1 5 0 16,-1 1-1-16,1 4 1 0,1-1 0 15,0-1 0-15,2 2 0 0,-1-4 0 16,4 4 1-16,-4-6 3 0,3-2-1 16,-4-2 3-16,0-2-2 0,0-5-1 15,-3-5-2-15,0-2 0 16,-5-2 1-16,1-1-2 0,-4-2 0 0,-1 0 0 16,-5 0 2-16,-2 0-2 0,-1 2 0 15,-4 3-1-15,-7 2 1 0,3 8 0 0,-6 4-3 16,2 0 1-16,0 11 2 15,-4 1-1-15,6 3-1 0,-1 3 2 16,4 2 1-16,1-1-1 0,4 2 0 0,2 0 0 16,1-2 0-16,9 0 0 0,-2-2 0 15,7-3 1-15,3-3-1 0,2-2 0 16,3-5 0-16,2 0 0 16,5-4-16-16,4 0-28 0,-2-4-37 15,1-6-73-15,-5-1-107 0</inkml:trace>
  <inkml:trace contextRef="#ctx0" brushRef="#br0" timeOffset="67773.6723">29818 15197 280 0,'0'0'199'16,"0"0"-190"-16,0 0-2 0,0 0 41 15,0 0-13-15,0 0-3 0,55-11 8 16,-32 28-6-16,3 5-14 0,5 3 0 16,-1 3-1-16,0 2 1 0,-5 2-6 15,-5-4-2-15,-3 1-6 0,-7-8-2 0,-5 0-4 16,-4-4 2-16,-1-3 0 15,-2-3-1-15,-8-2 0 0,0-5 1 0,-5-2 1 16,-1-2-1-16,3-4-1 16,-1-6-1-16,0-2 2 0,5-2-1 0,-1-7-1 31,5 2 1-31,1-4 1 0,4-4-2 0,4 1-1 0,3-4 0 0,10 5-7 16,0 0-7-16,5 8-1 15,5 5 4-15,-1 5 5 0,1 4-3 0,1 1-1 16,1 2 6-16,-1 3 4 0,-2 2 1 15,-3 3-1-15,-2-1 1 0,-2 2 1 16,-2-1-1-16,-1-3 1 0,-1 2 3 16,-3-3 1-16,2-2-1 0,-5 1-1 0,4-3 3 15,-1 0-1-15,-2-3 0 16,-1-1-3-16,-3-5 1 0,1 2-1 0,-5-2-2 16,-2-2 1-16,0-1 0 15,-2-1 1-15,-7 2-2 0,-3 4 0 16,-5 2 0-16,2 2 0 0,-6 3 0 0,2 4 0 15,0 5 0-15,2 3 6 0,3 6 2 16,0 1-1-16,8 4-1 0,5 0 0 16,1 1-5-16,6 2 0 0,7-2 3 15,5-1-3-15,1-5-1 0,3-4 2 16,2-2-2-16,0-5 0 0,3-2-1 0,-3-3-11 16,-2-2-13-16,0 0-12 15,-4-3-17-15,1-1-8 0,-2 1-18 16,0-2-30-16,1 3-26 0,-6 1-9 15</inkml:trace>
  <inkml:trace contextRef="#ctx0" brushRef="#br0" timeOffset="68342.4447">30773 15404 205 0,'0'0'260'0,"0"0"-209"0,0 0-5 0,0 0 11 16,30-68-13-16,-32 56-7 0,-4 5 1 15,-5 0-7-15,-3 4-20 0,-4 0-9 16,-4 3-1-16,-4 4 1 0,3 3-1 15,-1 6-1-15,3-1 0 0,3 0 1 16,3 4-1-16,5 3-3 0,3-2 3 16,3 0 0-16,4-3 0 15,0 0 0-15,6-6 0 0,6-1-1 0,4-5 1 16,3-2-9-16,0 0-2 0,2-5 2 16,-2-3 2-16,-3-1 1 0,-2-3-1 15,-1 3 3-15,-5 0 3 0,1 1-1 16,-4 2 2-16,-1 0 0 0,2 5 0 0,-4-2 0 15,1 3 0-15,0 0 0 16,1 3-1-16,1 7-1 16,0 0 2-16,-1 2 0 0,2 2 0 0,2 0 0 15,0-2 2-15,1 0-2 0,2-1 0 16,2-5 0-16,-1 1 1 0,4-3 1 0,-1-3 2 16,3-1-1-16,-3-1 0 0,1-6-1 15,0-4-2-15,0-3 0 0,1-3 1 16,-2-6 0-16,-3 1-1 0,0-9 0 15,-2-2 1-15,-3-5 0 0,1-3-1 16,1 0 0-16,-2-2 1 0,-3-1-1 0,5 2 0 16,-7 5 0-16,3 5 0 15,-4 11 1-15,-1 10-1 0,0 8 0 16,0 3 8-16,-4 10 6 0,-3 10-14 16,-5 12 1-1,-1 8 18-15,-1 8 1 0,1 5-2 0,1 4-1 0,4 1-7 0,5-1-5 16,0-6-4-16,3-3 1 15,4-5-1-15,3-8 0 0,4 0 0 0,-2-8-1 16,4-6 0-16,-4-5-14 0,4-7-20 16,1-4-18-16,-2-5-10 15,4-2-30-15,2-10-71 0,-1-3-44 0</inkml:trace>
  <inkml:trace contextRef="#ctx0" brushRef="#br0" timeOffset="68452.693">31385 15439 398 0,'0'0'241'0,"0"0"-196"15,0 0-16-15,0 0 20 0,0 0-5 16,0 0-10-16,59-10-13 0,-58 13-16 0,-1 4-3 16,-5-2-2-16,-7 2-9 0,-5-2-70 15,-6-3-63-15,3-1-205 16</inkml:trace>
  <inkml:trace contextRef="#ctx0" brushRef="#br0" timeOffset="69071.479">29708 15841 173 0,'-98'4'160'0,"18"0"-103"0,9 1-8 0,4-1 12 16,14 2 2-16,11-2-6 0,17 0-11 15,12 0-11-15,13-2-5 0,19 2 0 16,20-1-8-16,25-1 1 0,18-2 1 16,18 0-7-16,14 0-4 0,12-3-8 15,12 2-5-15,9 0 1 0,-2 1 10 16,3-1 1-16,-12 0-4 0,-11-3-1 15,-13 0 0-15,-16-3-4 0,-17 0 0 16,-17-1-3-16,-18-1 7 16,-16 1-6-16,-18-1 1 0,-10 4 0 0,-7 1-2 15,-18 1 1-15,-11 3-1 0,-17 0 0 16,-9 2-10-16,-15 1-19 0,-11 2-7 16,-13-3-5-16,-14 4-19 0,-7 3-4 0,-9-1-16 15,4 5-8-15,-1 0 54 16,8 3 33-16,10-1 1 0,7 1 2 0,15 1 11 15,8-1 18-15,12-2 12 16,19-4-10-16,15-4-6 0,17 1 2 16,17-3-5-16,17 1 0 0,22-1-2 15,17-4 7-15,22 0 2 0,20-4-5 16,16-1-5-16,13-3-10 0,11 0-4 0,7 0-7 16,0 1 6-16,-4-1 1 0,-4 0-1 15,-11-4 0-15,-11 3-3 0,-12-1 0 16,-11 2-3-16,-11-2-3 0,-20 1 1 15,-12 1 2-15,-17 0 0 0,-15 2 0 16,-15 0-1-16,-6 1-10 0,-14 0-16 16,-17 1-11-16,-12 1-22 0,-11-1-21 15,-13-6-73-15,6-2-99 0</inkml:trace>
  <inkml:trace contextRef="#ctx0" brushRef="#br0" timeOffset="69808.2792">23203 14718 322 0,'0'0'138'0,"0"0"-136"0,0 0 5 16,0 0 12-16,0 0 3 16,0 0 20-16,94 34 2 0,-30-32-17 15,15-2-5-15,22 0-2 0,21 0-8 16,18 0-4-16,23-2 1 0,20 0-2 16,22-1 0-16,24-2 0 0,15 1 4 0,20 2-7 15,10 2 7-15,7 0-5 0,1 2 0 16,-7 1-6-16,-10-3-4 0,-17 0 4 15,-18-3 1-15,-17-4-1 16,-29-4 0-16,-23-2 0 0,-29-3 3 16,-23-2-3-16,-26-2-5 0,-17-2 5 0,-17 5 1 15,-10-1 0-15,-14 4 0 0,-6 3 1 16,-8 3 9-16,-8 5 10 0,-3 1-9 16,0 2-2-16,-1 0-4 0,-16 0-4 15,-4 3-2-15,-14 3 0 0,-8 3-1 0,-2 1-8 16,-11 2-24-16,-4 1-10 0,-11 1-4 15,-3 0-15-15,-8 4-22 16,-4-1-13-16,-9 0-37 0,6-4-64 0</inkml:trace>
  <inkml:trace contextRef="#ctx0" brushRef="#br0" timeOffset="70109.577">24512 14926 176 0,'-62'3'63'0,"10"1"-60"0,11 2 8 16,3 1 18-16,9-2 15 0,7 2 2 16,7-3 1-16,11 0-11 0,4 0-12 15,10 0-6-15,11-1 1 0,14-3 19 0,19 0-10 16,11 0-4-16,17 0-9 15,18-7-9-15,11 1 0 0,19-4 0 0,13 0 8 16,10 0-3-16,12-2-5 16,4 3-3-16,10 1 0 0,5-3-3 0,8 0-5 15,1 0 4-15,-2 0-11 16,-2 0-22-16,-4-2-16 0,-9-1-35 0,-10-5-52 16,-12-1-45-16</inkml:trace>
  <inkml:trace contextRef="#ctx0" brushRef="#br0" timeOffset="111702.216">4577 14676 122 0,'0'0'30'0,"0"0"120"0,0 0-136 15,0 0 12-15,0 0 13 0,0 0 9 16,0 0-12-16,0 0-8 0,0 0-9 16,49-35 0-16,-20 29 3 0,8 0-3 15,4 1-2-15,9 0-3 0,8 1 1 16,8 0-4-16,5 2 0 0,7-2-3 0,7 3-2 15,10-3 0-15,14-1-3 16,12-2 2-16,12 1 0 0,7-2 0 16,15 1-2-16,5-2 0 0,13-1 1 15,4-2 2-15,4 0 0 0,8-1-3 16,-5 0 7-16,-1 2-4 0,-5-3-1 0,-2 3 0 16,-4-3-1-16,-7-2-3 0,-4 2-1 15,-8 1 2-15,-8 2 0 0,-12-2 0 16,-6-1-2-16,-8 3-3 15,-8-3 3-15,-8 5-1 0,-7-1 2 0,-8 1 0 16,-2 1 1-16,-8 1-1 0,-3 2 1 16,-4 1 3-16,-2-1 1 0,0 2-6 15,0-4 1-15,0 3 0 0,-3 1 2 16,-2-1-2-16,1 2 6 0,-3 1 2 16,0 1-2-16,-3 0-1 0,-2 0-2 0,-3 3 0 15,-1-1-2-15,-4 0-2 16,-4 1 2-16,-6-1-1 0,0 0 0 15,-11 1-1-15,-4 2 1 0,-9-1-1 16,-6-1 0-16,-8 0-6 0,-2-1-10 0,-14 3-14 16,-10-1-1-16,-12 0-9 0,-17-1-32 15,-8 2-53-15,-8-2-29 16,4-3-141-16</inkml:trace>
  <inkml:trace contextRef="#ctx0" brushRef="#br0" timeOffset="112340.0737">5681 14503 168 0,'-59'0'39'16,"15"-4"22"-16,-1-1-44 0,5 3 11 16,2 1 0-16,0-4 3 0,5 5-6 15,0-2 5-15,6-2 6 16,3 4-2-16,7-3-5 0,5 3-1 0,7 0 0 16,3 0-2-16,2 0-5 0,0-2-2 15,7 2-7-15,10 0-6 0,11 0 0 0,18 2 4 16,13 0 3-16,18 3 2 15,13-2-3-15,20-2-2 0,13 0 1 16,18-1 2-16,12 0-3 0,16 0 0 16,9 0 0-16,16-5-7 0,5-4 0 0,10 3-3 15,-3-1 3-15,3 1 2 16,0-2-1-16,-8 0-4 0,-3-1-2 16,-6-2 2-16,-13 1 1 0,-9-4 1 0,-10 0-2 15,-10-2-6-15,-12 1 6 16,-13-1 1-16,-14 2 2 0,-11 1-1 0,-11-1-1 15,-7 2-1-15,-5 1 1 0,-10 0-1 16,0 1 1-16,-4 1 7 0,-1-1 3 16,-1 5 0-16,-3-1-4 0,0 3-1 15,-3-2 1-15,-2 2-4 0,0 1-1 16,-1 1 0-16,-2-1 2 0,-2 1-3 16,0-1 0-16,-2 2 0 0,-2-3-1 15,0 3-4-15,-3 0 3 0,-2-2 1 16,-3 2 0-16,-4 0 0 0,-3 0 1 15,-4 0-1-15,-4 0 1 0,-2 0-1 16,-7-2 0-16,0 2-1 0,-6 0-2 16,-3-1-10-16,0 1-12 0,-3 0-15 0,0 0-8 15,-8 3-2-15,-14-3-43 16,-3 0-116-16</inkml:trace>
  <inkml:trace contextRef="#ctx0" brushRef="#br0" timeOffset="116508.5853">9192 14287 132 0,'0'0'61'16,"0"0"-33"-16,0 0 0 0,0 0 8 16,0 0-2-16,0 0 2 0,3-32-2 15,8 28-10-15,6 0-8 0,5-2 0 16,8 3 2-16,1 0-3 0,3 3 2 15,5 0 0-15,1 5-3 16,8 0-4-16,-1 2-3 0,8 2 3 0,2-1-2 16,5 1 1-16,5 1-4 0,1-3 0 15,7 2 0-15,2-2-4 0,2 1 3 16,2-4 0-16,3-2 0 0,3 1-2 16,-2-3 4-16,-1 0-1 0,-1 0-1 0,-6-4-1 15,-1-4-3-15,-5-2 3 0,-7-1 0 16,-3 1 0-16,-8-2-2 15,-5 1 4-15,-9-1 0 0,-4 2-1 16,-2 1 2-16,-5 1 2 0,-1 1 1 16,-3 0-3-16,-2 0 0 0,-2 3-2 0,-3-2-2 15,-2 4-2-15,-2-2 2 0,-4 3-1 16,-3 1-1-16,-3 0 0 0,0 0 0 16,-3 0 0-16,0 0-5 15,0 0-16-15,-6 0-7 0,-2 1-12 0,-1 1-19 16,-4 1-9-16,0 0-30 0,1-3-47 15</inkml:trace>
  <inkml:trace contextRef="#ctx0" brushRef="#br0" timeOffset="116802.1804">10348 14319 323 0,'0'0'37'0,"0"0"-34"0,66 2-1 0,-39-2 0 15,5 0 19-15,2 0 8 16,3 0-4-16,3 0-9 0,3 0-6 0,3 0-1 15,0 0-5-15,3 0-4 0,0 0 1 16,-1 0-1-16,-1 0 0 16,0 0-15-16,-6-2-64 0,-4-7-75 0</inkml:trace>
  <inkml:trace contextRef="#ctx0" brushRef="#br0" timeOffset="118070.7007">18128 11229 112 0,'0'0'18'0,"0"0"169"0,0 0-146 16,0 0 28-16,0 0-6 0,0 0-14 15,0 0 0-15,0 0-18 0,34-61-4 0,-16 52 2 16,2 5-4-16,1 1-3 15,-3 3-7-15,0 1-6 0,-3 8-4 0,-5 5-3 16,-2 3-1-16,-5 4 1 0,-3 5-2 16,-2-1 0-16,-7 3 1 0,-2 0-1 15,-4-2-1-15,-2 0-3 16,2-2 0-16,2-3-3 0,2-3 0 0,4-5 2 16,2-4 2-16,2-5-1 0,3-4-1 15,3 0 1-15,6-9-3 0,6-8 5 16,6-6 0-16,4-7 1 0,4-4-3 15,-1-6-5-15,-2 1 0 0,0-2 3 16,-4 5 2-16,-5 5 3 16,-5 6 1-16,-2 8 0 0,-7 6 1 15,-2 2-1-15,-1 7 1 0,-4 2 2 0,-3 6 2 16,-5 10-4-16,-2 6 0 16,0 6-1-16,-2 3 1 0,2 3-1 15,0 1 0-15,5 0 1 0,-1-1 0 0,5-1-1 16,4-3 0-16,1-4 1 0,0-1-1 15,8-4 0-15,4-7-2 0,5-4-5 16,5-4-12-16,2-6-4 0,4-1-10 0,2-9-22 16,3-4-14-16,-3-5-24 0,3-2-17 15,-6 0-38-15</inkml:trace>
  <inkml:trace contextRef="#ctx0" brushRef="#br0" timeOffset="118318.1458">18808 10892 30 0,'0'0'372'0,"0"0"-345"0,0 0 4 16,0 0 9-16,0 0-2 0,-69 31 9 16,50-1-14-16,2 3-12 0,0 8-5 15,-2 1-3-15,5 4-5 0,2 1-1 0,3-1-1 16,5 5-2-16,2-3-3 0,2 2 1 15,5-2-1-15,8-4-1 16,7-8 0-16,3-6-1 0,5-4-8 16,3-6-17-16,2-5 1 0,0-9-8 15,-2-1-27-15,3-5-25 0,-3-6-56 16,-4-6-29-16</inkml:trace>
  <inkml:trace contextRef="#ctx0" brushRef="#br0" timeOffset="118608.6905">19134 10874 402 0,'0'0'37'0,"0"0"6"0,0 0 14 16,0 0-13-16,0 0-14 16,0 0-16-16,0 0 0 0,0 0 10 0,5 80-10 15,-7-44-4-15,-1 6 1 16,-4 0 0-16,0 2-4 0,1-2-2 0,-1 0-1 15,3-3-3-15,1-2 2 0,1-6-2 16,2-2-1-16,2-3 1 0,5-5-1 16,2-3 1-16,2-3-1 0,1-8 0 15,4-3 1-15,2-4-1 0,0-1-9 16,2-9-26-16,-2-5-16 16,0-5-33-16,-3-2-82 0,-5-4-151 0</inkml:trace>
  <inkml:trace contextRef="#ctx0" brushRef="#br0" timeOffset="118773.9531">18876 11231 500 0,'0'0'54'0,"0"0"-28"16,0 0-9-16,0 0 24 0,0 0-19 16,78-26-2-16,-29 6-7 15,6-3-13-15,1-2 0 0,-4 3 0 0,-6-2-3 0,-7 0-43 16,-5-1-53-16,-6 1-62 15,-6 2-16-15</inkml:trace>
  <inkml:trace contextRef="#ctx0" brushRef="#br0" timeOffset="118987.5193">19429 10925 320 0,'0'0'54'0,"0"0"1"15,41 76 6-15,-24-54-9 0,2 2 0 16,-2 1-14-16,2-1-9 0,-5 0-7 0,-4-1-9 15,-3 2-1-15,-5-1-3 16,-2 1-3-16,-7 0-3 0,-5-1-1 16,-4 2 0-16,-4-2 0 0,-4 0-2 15,1-3 1-15,-1-3-1 0,3 0 0 0,5-6-1 16,8 0-14-16,-1-5-12 0,8-4-18 16,1-3-31-16,10-3-64 0,-1-7-73 15</inkml:trace>
  <inkml:trace contextRef="#ctx0" brushRef="#br0" timeOffset="119148.6836">19872 11211 523 0,'0'0'32'0,"0"0"-18"0,0 0 9 16,0 0-6-16,62-10-8 0,-45 10-6 0,3 0-3 15,-1-2-56-15,-1 0-92 16,-3-1-85-16</inkml:trace>
  <inkml:trace contextRef="#ctx0" brushRef="#br0" timeOffset="119272.0887">19970 11346 376 0,'0'0'147'16,"0"0"-132"-16,0 0 4 0,67 1 16 15,-36-10-2-15,-3-3-7 0,5 2-17 16,-3-1-8-16,2-1-1 0,4 2-29 15,1-2-57-15,1 1-57 0,-7 2-113 16</inkml:trace>
  <inkml:trace contextRef="#ctx0" brushRef="#br0" timeOffset="119516.5902">20697 11053 660 0,'0'0'7'0,"0"0"-5"16,0 0 13-16,0 0 12 0,0 0 11 16,0 0-2-16,0 0-24 0,0 0-9 0,-60 47-1 15,52-25 0-15,2 0 0 16,3 2-2-16,1-1 0 0,1-2 0 16,1 0 0-16,0-2 0 0,3-4-4 15,9-1-21-15,-1-6-12 0,7-2-5 16,4-6-8-16,3 0-16 0,3-4-30 15,1-7-47-15,-2-2-16 0</inkml:trace>
  <inkml:trace contextRef="#ctx0" brushRef="#br0" timeOffset="120112.5526">21015 11109 306 0,'0'0'123'0,"0"0"-84"0,0 0-6 0,0 0 7 0,0 0 15 15,0 0-7-15,0 0-10 0,-63 70-15 16,60-54-4-16,0 0-3 0,3 0-3 15,0-3-3-15,0-1-4 0,5-2-4 16,-1-1 0-16,6 1-1 0,-4-5 0 16,6 0-1-16,-1-1 0 0,5-4 0 15,-1 0-5-15,0 0-18 0,2-4-1 16,-4-3-3-16,3-2 0 0,-6-1-1 16,0-5 2-16,-7 1 7 15,0-1 12-15,-3-6 5 0,-4 4 2 0,-6-4 1 16,-3 3-1-16,-5 4 0 0,-6 1 0 15,4 5 0-15,0 1 1 0,3 5 4 16,3 0 2-16,10 2 5 0,4 0 0 16,0 0 1-16,8 0-6 0,8 3 3 0,6-3-1 15,7 0-5-15,1 0-1 0,3-5 1 16,-4-2-3-16,4-4-1 0,0-2-2 16,-6-4 2-16,-2 1 1 0,0-1-1 15,-9-2 2-15,-4 1-2 0,-1-2 3 16,-5 0-1-16,-5-2 3 0,-1 2 1 15,0-1-4-15,-5 5-1 0,-5 3 1 16,2 2-2-16,-4 7 1 0,3 3-1 16,-3 1 0-16,5 7 0 0,-4 3 0 15,5 4-2-15,1 1 2 0,0 6 0 16,5 0 0-16,0 3-1 0,5-1 1 16,1 4 0-16,6-1 0 15,-1 0 0-15,4 1 0 0,-1-4 0 0,1 0 0 16,1-5 0-16,1-1 1 15,1-1-1-15,1-2 0 0,-1-3 2 0,-4-1 5 16,-1 1 1-16,-1-2-1 0,-6-1-1 16,-1-1-2-16,-5-3 0 0,0 2-1 0,-10-3 1 15,-8 5 2-15,-5-2 0 0,-10-2-5 16,-3 2-1-16,-2-3-16 0,-1-3-30 16,5 0-76-16,2-8-202 0</inkml:trace>
  <inkml:trace contextRef="#ctx0" brushRef="#br0" timeOffset="120760.0703">22062 10754 216 0,'0'0'152'0,"9"-68"-104"16,2 52 15-16,-5 3-14 0,7 4 11 15,-4 3-20-15,5 4-2 0,0 2-11 16,0 7-12-16,1 11-6 0,-1 7 0 15,-6 7-5-15,0 8 3 0,-7 2-1 16,-1 1-2-16,-13 2-3 0,-4-5 1 16,-5 3-1-16,-1-5 0 0,-8-3 0 15,2-3 0-15,-5-3 0 0,2-6-1 16,4-7-1-16,2 2 1 0,5-8 0 16,5-5 0-16,3-1306 1 0,7 2604 0 15,2-1309 0-15,1-5 1 0,3-7 1 16,0-3-2-16,5-3 0 0,2 1-1 15,3 4 0-15,-1 0-1 0,8 6 1 16,-2 7-1-16,3 2 1 0,-2 4 0 0,1 4 0 16,0 7-1-16,1 6 1 0,-1 3 2 15,0 2 1-15,-3 3-1 16,-1-1 0-16,1 0 0 0,0-1-2 16,-3-4 0-16,5 1 0 0,-1-3 0 0,0-5-3 15,1-4-20-15,2-8-21 0,3 0-22 16,3-9-37-16,2-11-62 0,-5 0-84 15</inkml:trace>
  <inkml:trace contextRef="#ctx0" brushRef="#br0" timeOffset="120945.6593">22529 10788 225 0,'0'0'257'16,"0"0"-232"-16,0 0-17 0,-18 60 46 15,11-26-9-15,-1 2-6 0,6 4-4 16,-2-2-17-16,2 0-6 0,-1-3-2 15,3-4-6-15,0 0-2 0,4-7-1 16,2-2-1-16,1-5 0 16,5-6-9-16,2-4-33 0,-2-7-31 15,5-1-51-15,-1-9-79 0</inkml:trace>
  <inkml:trace contextRef="#ctx0" brushRef="#br0" timeOffset="121138.9402">22750 10802 247 0,'0'0'202'0,"0"0"-158"0,0 66-8 0,0-29 20 16,-4 2-19-16,1 1 7 0,-2 3-12 0,1-2-10 15,1 0-12-15,0-6-3 16,-1 0-4-16,-2-3 0 0,5-3-2 16,0-7-1-16,1-1 0 0,0-7-1 15,-1-7-24-15,1-3-29 0,-2-4-37 0,-1-11-104 16,0-4-138-16</inkml:trace>
  <inkml:trace contextRef="#ctx0" brushRef="#br0" timeOffset="121306.6045">22297 10788 556 0,'0'0'19'0,"0"0"-2"0,0 0 28 16,62 24 11-16,-22-24-7 0,12-1 5 15,11-6-24-15,5-5-18 0,6 1-10 16,2-4 0-16,4-2-1 0,5 1-1 16,1-3-24-16,5-5-60 0,-6 0-110 15,-14 0-261-15</inkml:trace>
  <inkml:trace contextRef="#ctx0" brushRef="#br0" timeOffset="122277.136">23245 10658 167 0,'0'0'267'0,"0"0"-244"0,0 0 20 16,0 0-15-16,0 0 6 16,48-62 1-16,-28 57-5 0,1 0-12 15,-1 5-6-15,0 0-3 0,-5 0-2 16,-6 10-5-16,-1 2 0 15,-3 6-1-15,-5 1 1 0,-5 6-1 0,-6 0 0 16,-5 4 1-16,-5-2-2 0,-2 2 0 0,0-1-1 16,0-4 0-16,2-4-3 15,2 0 2-15,6-3 1 0,1-1-2 0,7-5 0 16,4 0-2-16,1-2 1 0,5-1-2 16,4-1-2-16,4-2 4 0,4-1 1 15,2 0 2-15,0-3-2 0,0 2 1 16,1 0 2-16,-5 1-1 15,4 3 1-15,-7-1 0 0,-3 3 0 0,-2 2 0 16,-1 0-1-16,-4 2 1 0,-2 2 1 16,0 3-1-16,-9-3 1 0,-2 1 0 15,-4 3 0-15,-2-2 2 0,-4-3-1 0,0 2 1 16,-2-2 0-16,1-2 0 0,0-5-1 16,4 1 1-16,2-3-1 15,3-1-1-15,4-4-1 0,3 0 0 0,6-3 0 16,0-8 0-16,11-8-24 0,6-7-51 15,5-7-58-15,1-4-47 0</inkml:trace>
  <inkml:trace contextRef="#ctx0" brushRef="#br0" timeOffset="122610.2597">23615 10698 437 0,'0'0'43'16,"0"0"-11"-16,0 0 2 15,0 0 7-15,0 0-15 0,0 0-6 0,34-59-11 16,-23 47-7-16,-3 2-1 0,-2-2-1 16,3-1 1-16,-3 1-1 0,-4-3 0 15,0 2 1-15,-2 0-1 0,-2 1 1 0,-1 5-1 16,-3 2 0-16,-2 5 0 0,2 0 0 16,-2 6-1-16,-2 9 0 0,-1 9 1 15,0 7 0-15,2 9 0 0,-2 8 0 16,7 5 0-16,-5 7 2 0,4 5-1 15,1 3 0-15,1 0 2 16,2 1 4-16,-3-2-2 0,1-5-2 0,1-4-1 0,-2-5-1 16,2-3-1-16,-3-7 0 15,-1-6 0-15,-1-4 0 0,-1-6-8 16,-2-4-19-16,-3-5-15 0,2-8-12 16,-5-6-16-16,-1-4-45 0,1-8-27 15</inkml:trace>
  <inkml:trace contextRef="#ctx0" brushRef="#br0" timeOffset="122978.151">23414 11194 130 0,'0'0'109'15,"0"0"-97"-15,83-32 6 0,-50 27 21 16,3 0 10-16,0 1 4 0,1 2-3 16,-3 2-18-16,-1 0-12 0,-7 4-4 15,-7 3-5-15,-2 1-5 0,-7 0-1 16,-5 2-3-16,-3-1-1 0,-2 2 0 15,0 2 1-15,0-2 0 0,-1 4-2 16,0-2 1-16,0 1 1 0,1-1-2 16,1-3-2-16,5 0 1 0,3-4 0 15,2-1-9-15,6-3-2 0,1-2 2 16,8-1-4-16,2-7-13 0,2-3-19 0,3-1 0 16,-1-6 17-16,-5 0 1 0,-5-4 13 15,-5-3 15-15,-10-1 3 0,-4-4 23 16,-3 3 21-16,-9-1 0 15,-6 6-1-15,-4 2-12 0,-5 7-1 0,-5 5-10 16,-4 2-5-16,1 4-7 16,1 2-5-16,-2 0-2 0,10 5-2 0,2 1-2 15,5 2 0-15,9 0 0 16,6 2 0-16,2-3-14 0,11 0-48 0,8-4-14 16,5-3-62-16,2 0-93 0</inkml:trace>
  <inkml:trace contextRef="#ctx0" brushRef="#br0" timeOffset="123285.6515">24304 10449 209 0,'0'0'233'0,"0"0"-218"15,-7-64 14-15,7 61 1 0,0 2 22 0,0 1-14 16,2 4-12-16,5 8-20 0,-3 7-5 15,1 10 2-15,-3 4 6 0,-2 7 3 16,0 5-7-16,-7 2 0 0,1 5-2 16,-3-5 0-16,0 4 0 0,0-3-2 15,2-5 0-15,-1 0-1 0,5-6 0 16,2 0 0-16,1-4 1 16,1-6-1-16,6 0 0 0,2-7 0 0,3-2 1 15,0-6-1-15,2-3 0 0,3-3 1 16,-1-6-1-16,2 0-1 0,-1-3-16 0,-1-11-25 15,1 0-37-15,-2-4-58 16,-4-5-86-16</inkml:trace>
  <inkml:trace contextRef="#ctx0" brushRef="#br0" timeOffset="123491.022">24005 10785 482 0,'0'0'23'0,"0"0"5"0,0 0-21 0,71-9 5 16,-32-1 15-16,9 1 3 16,8 1-12-16,4 1-14 0,0 3-2 0,-2-1-2 15,-4 3-1-15,-4 0-36 16,-9 0-87-16,-5 2-105 31</inkml:trace>
  <inkml:trace contextRef="#ctx0" brushRef="#br0" timeOffset="123603.4738">24889 11004 741 0,'0'0'32'0,"0"0"-21"0,0 0-5 16,0 0 0-16,0 0-3 0,0 0 1 16,0 0-4-16,0 0-49 0,0 0-77 15,40-2-211-15</inkml:trace>
  <inkml:trace contextRef="#ctx0" brushRef="#br0" timeOffset="124196.9623">22195 11804 117 0,'0'0'103'0,"101"-19"44"16,-34 9-139-16,14 2 21 0,13 1 14 16,11 1-9-16,8 0-1 15,13 0 0-15,6-2-10 0,6 0-10 16,5-1-4-16,-4 2-3 0,-1 0-6 15,-6-2-3-15,-14 0 3 0,-13 0 0 16,-15-1-4-16,-22 1-46 0,-17-2-7 16,-19 2-24-16,-23 1-3 0,-12 1-1 15,-28 0 14-15,-13 1-8 0</inkml:trace>
  <inkml:trace contextRef="#ctx0" brushRef="#br0" timeOffset="124412.6795">23083 11707 292 0,'-73'36'23'0,"32"-19"-11"0,15 5-3 15,13-5 5-15,13-1-1 0,17 0-3 16,14-1 8-16,15-4 12 0,12-3-10 0,12-5-4 16,12-3 0-16,5 0-1 15,12-4-6-15,10-6-3 16,3-3 5-16,7-4 1 0,-3-1-2 0,-4 1-3 16,-2-3 0-16,-12 4-2 0,-9 0-1 15,-15-2-2-15,-10 4 1 0,-12 3-3 0,-14-2-1 16,-13 8 0-16,-16-1-3 15,-9 3-40-15,-8 3-43 0,-11 0-65 16</inkml:trace>
  <inkml:trace contextRef="#ctx0" brushRef="#br0" timeOffset="132652.3709">23171 11738 108 0,'0'0'14'0,"0"0"-14"15,0 0 2-15,0 0 56 0,0 0-48 16,0 0-7-16,0 0-3 0,0 0 0 16,0 0 4-16,-55 0 12 0,47 0-5 15,-1 0 2-15,-3 0 1 0,2 0 2 16,-3 0 8-16,-3-1 6 0,1-2 6 15,-1 1 3-15,-2 2-5 0,1-3-9 0,1 2-1 16,2 0 6-16,7 1-3 16,5 0-1-16,2 0 0 0,0 0-3 15,4 0-7-15,13 0-1 0,11 2-10 16,21 1 6-16,17-3 9 0,17 0-6 16,12-3-4-16,11-4-2 0,8 2-8 0,5-2 0 15,1-1 0-15,2 3 2 0,-6-4-2 16,-5 2 2-16,-11 1 0 0,-8-3-1 15,-10 1 0-15,-18 0 0 0,-10 1-1 16,-20 2-1-16,-18 2 0 0,-10 0 1 16,-6 0 2-16,-7 3-1 0,-9 0 3 15,-12 0-2-15,-11 0-2 0,-8 3-5 16,-6 3-16-16,-2 4-5 0,-6-1-4 0,1 1-9 16,-1 2-17-16,0 0-7 15,0 0-2-15,-1 1-20 0,2 3 19 16,-3-5 0-16,5 3-18 0,0-2 10 15,7-1 74-15,5 2 0 0,4-4 36 0,8 1 17 16,7-1-6-16,5-2-3 16,5-2-5-16,5-1 3 0,9-2 2 15,3-2 20-15,0 0-13 0,4 0 5 16,10-4-7-16,10-1-18 0,13-4-4 0,15-3-5 16,12-1 0-16,11-3-6 15,14-2-4-15,10-1-5 0,9-3-1 0,7 2-3 16,2 2-3-16,6-1 0 0,-5 3 0 15,-2 3-3-15,-6-3-58 0,-8 0-97 16,-18 2-160-16</inkml:trace>
  <inkml:trace contextRef="#ctx0" brushRef="#br0" timeOffset="139900.5403">24494 9382 498 0,'0'0'80'0,"0"0"-31"16,0 0-28-16,0 0 7 0,0 0 5 16,0 0-9-16,61-14-7 15,-32 3-7-15,0 7-6 0,-1-1-3 0,-1 1-1 16,-4 3 0-16,2-2-4 0,-6 3-38 15,-5 0-43-15,-8 0-54 0,-6 4-102 16</inkml:trace>
  <inkml:trace contextRef="#ctx0" brushRef="#br0" timeOffset="140020.4511">24486 9534 429 0,'0'0'27'0,"0"0"21"0,0 0-7 15,0 0 6-15,0 0-17 0,30 62-4 16,-4-59-6-16,9-3-11 0,1 0-6 15,11-8-3-15,-2-9-37 0,-4 0-153 16</inkml:trace>
  <inkml:trace contextRef="#ctx0" brushRef="#br0" timeOffset="140798.9471">25425 8999 218 0,'0'0'227'0,"0"0"-167"16,0 0-23-16,0 0-12 0,0 0 0 16,0 0-1-16,0 0 11 15,0 0-4-15,67 7-15 0,-50-14-5 0,3 0-6 16,-3-3-2-16,4-2-2 0,-4-2 1 15,-4 0 0-15,-4 0-2 0,-6-1 0 16,-3-2 0-16,0 2 0 0,-8-1-4 16,-3 0-2-16,-5 5 0 0,-3 6 4 15,-2 5-1-15,-4 2 3 0,1 11-4 16,0 9 2-16,-1 7 0 0,2 6 2 16,3 4 2-16,7 6 1 0,3 0-2 15,8 2 1-15,2-4 1 0,7-4-2 16,8-1 0-16,3-10-1 0,6-2 2 0,7-8-2 15,3-7-2-15,5-8 2 0,4-3-12 16,0-14-33-16,2-5-51 0,-9-6-122 16</inkml:trace>
  <inkml:trace contextRef="#ctx0" brushRef="#br0" timeOffset="141663.2892">25927 8426 122 0,'0'0'2'0,"0"0"12"16,0 0 128-16,0 0-95 0,0 0 12 15,0 0-2-15,0 0-9 0,-11-41 5 16,11 41-12-16,0 0-14 0,0 0-12 15,0 9-10-15,0 5-4 0,2 6-1 16,0 5 16-16,-2 4 6 0,0 4-7 16,0 0-5-16,0 0 3 0,0 0-3 0,0-1-1 15,0-1-4-15,0-2 0 0,0-4-1 16,-4-4-2-16,0-2-2 0,2-3 1 16,-3-3 1-16,-1-1-1 0,-2-2-1 15,2-4 3-15,-6-1-2 16,1-3 1-16,0-2-2 0,-3-2-5 15,-2-12-14-15,0-5-17 0,-1-7-19 16,0-7-36-16,-2-6-86 0,3-1-89 0</inkml:trace>
  <inkml:trace contextRef="#ctx0" brushRef="#br0" timeOffset="141806.2276">25785 8179 617 0,'0'0'22'0,"0"0"-5"15,0 0-17-15,0 0 0 16,0 0 0-16,0 0-2 0,0 0 2 16,81-5-20-16,-57-5-145 0</inkml:trace>
  <inkml:trace contextRef="#ctx0" brushRef="#br0" timeOffset="142884.6156">26259 7869 261 0,'0'0'69'0,"0"0"-27"0,0 0 0 15,0 0 6-15,0 0-1 16,71-48-9-16,-53 48-10 0,2 2-12 15,-5 6-5-15,0 6-3 0,-4 5-4 0,-4 3-2 16,-4 8-1-16,-3-1 0 16,-5 5 0-16,-10-2 1 0,-2 1 1 15,-3-1-3-15,-4-5 3 0,1-1-3 0,-3-6 2 16,5-4-2-16,-1-2 0 0,2-3 0 16,4-6 0-16,5-1 0 0,0-4 2 15,6 0-1-15,2-4 1 0,-1-7 0 16,3-2 1-16,1-3-1 0,0-1-1 15,7-1-1-15,-1 6 0 0,4 5-1 16,-4 3 1-16,5 4-1 0,-2 1 0 16,2 7 0-16,-2 5 1 15,4 4 0-15,-5 3 2 0,1 0 0 0,-1 3 0 16,1-3-1-16,-1 1 0 0,1-4 0 16,-1-5-1-16,2-1 0 0,1-4-1 15,-1-7-4-15,5-1-33 0,3-13-37 16,1-6-87-16,0-3-75 0</inkml:trace>
  <inkml:trace contextRef="#ctx0" brushRef="#br0" timeOffset="143064.4356">26611 7835 479 0,'0'0'19'0,"-13"61"5"15,10-26 13-15,0 0 8 0,1-5-8 16,1 3-6-16,-2-4-21 0,2-5-5 15,1-3-3-15,-1-8 0 0,1 0-2 16,0-7 0-16,5-2-2 0,-1-4-45 16,4-3-37-16,4-11-29 0,0-2-43 15</inkml:trace>
  <inkml:trace contextRef="#ctx0" brushRef="#br0" timeOffset="143239.6656">26782 7873 457 0,'0'0'55'0,"0"0"-8"16,-14 88 4-16,10-57-11 0,1 1-6 0,3-3-12 16,-4-1-7-16,4-6-7 0,-4-6-5 15,3 0-1-15,0-6-2 0,-3-2 0 16,3-1-2-16,-6-5-42 16,-1-2-34-16,-3-5-69 0,0-6-92 0</inkml:trace>
  <inkml:trace contextRef="#ctx0" brushRef="#br0" timeOffset="143384.8028">26419 7771 490 0,'0'0'34'0,"0"0"34"0,0 0-11 0,0 0-3 16,0 0-22-16,0 0-8 0,84-55-6 0,-40 49 2 16,4-1-9-16,-2 0-8 0,5 1-2 15,2 2-1-15,1 2-27 0,-3-1-37 16,-4 1-63-16,-9 2-150 15</inkml:trace>
  <inkml:trace contextRef="#ctx0" brushRef="#br0" timeOffset="143801.9007">27051 7717 546 0,'0'0'49'0,"0"0"-19"0,0 0 18 16,0 0-4-16,0 0-13 0,0 0-3 0,0 0-12 15,0 0-14-15,0 0-2 16,42-21 0-16,-35 26-2 0,0 4 2 0,2 4-3 16,-5 3 0-1,-1 1 3-15,0 3-1 0,-3 0 1 0,1 2-1 16,-1-3-3-16,2 1-7 0,1 0-2 16,-2-4 7-16,2 1 0 0,-3-6 2 0,0 0-1 15,0-2 3-15,0-1 2 0,0 4-1 16,0-2 1-16,0 1 0 0,0 1 0 15,1 0-1-15,1 1 2 0,1 0-1 16,-1 1 0-16,2-3 0 16,-2 4 0-16,1-1 0 0,-3-3 0 0,2 2 0 15,-2-1 0-15,0 2 0 16,0-4 0-16,-2 0 2 0,-3-1-1 0,-1-1 5 16,-4-2 4-16,-2 3 1 15,-5-1-3-15,-3 0 0 0,1-2-2 16,-3 0-3-16,2 0-1 0,-1-2-1 15,3-1 1-15,1-2-2 0,3-1 0 0,6-1-16 16,4-6-8-16,4-3-16 0,4-4-29 0,7-1-61 16,8-8-69-16</inkml:trace>
  <inkml:trace contextRef="#ctx0" brushRef="#br0" timeOffset="144153.4739">27296 7845 229 0,'0'0'223'15,"0"0"-177"-15,0 0-27 0,47-76 20 16,-30 61-1-16,0-3-8 0,2-1-11 16,0 2-12-16,-1-4-6 0,1-1-1 15,-2-2 0-15,-5 0 0 0,0-2 0 16,-4-2-1-16,-1 3-2 0,-3 1-4 16,-4 7 1-16,0 5 5 0,0 5 1 15,0 4 0-15,-4 3-1 0,-3 7 1 16,-1 8 1-16,-1 13-1 0,-2 7 1 0,-3 9 5 15,3 8 1-15,-1 3 2 16,5 4 2-16,-6 3 0 0,2 4 2 16,0-2-2-16,-2 4-3 0,2-6-2 15,1-1-3-15,4-8-2 0,0-5 1 0,1-6 0 16,1-6 0-16,2-3-2 0,-2-5 0 16,-3-4 0-1,0-5-6-15,-4-5-27 0,0-4-11 0,-5-6-5 0,-1-4-25 16,-2-10-4-16,0-6-21 15,2-4 4-15,-1-3-14 0</inkml:trace>
  <inkml:trace contextRef="#ctx0" brushRef="#br0" timeOffset="144459.2138">27159 8285 123 0,'0'0'45'0,"0"0"-6"0,0 0-8 15,0 0-1-15,64-39 0 0,-34 31 2 16,2 0-5-16,2-1-6 0,2 2 4 0,-4-1 4 16,-4 1-1-16,-2 5-7 0,-7-3 2 15,-4 4-1-15,-5 1-2 0,-5 0-8 16,-3 4 5-16,-2 2 2 15,0 3-2-15,-1 3-1 0,-5-1-3 0,1 4-4 16,0-3 0-16,4 2-3 0,1-2-2 16,0-2-3-16,2-1 0 0,6-3 0 15,1-3 1-15,1-2 0 16,2-1-2-16,3-2 0 0,-7-4-5 0,5-4 3 16,-8-2 2-16,3-2 1 0,-5-2 0 15,-3-3 0-15,-5-2 0 0,-5 2 1 16,-4 2 1-16,1 3 1 15,-3 7 3-15,-1 5 4 0,-2 2-4 16,-1 1-1-16,2 8-6 0,4 0 0 0,7 2 0 16,4 1 0-16,3 0-10 0,4-3-38 15,10 0-31-15,1-4-58 0,5-5-67 16</inkml:trace>
  <inkml:trace contextRef="#ctx0" brushRef="#br0" timeOffset="144787.5829">27803 7611 330 0,'0'0'59'0,"0"0"-1"16,0 0-29-16,0 0 21 0,0 0-2 16,0 0-8-16,0 0-23 15,0 0-16-15,-9 22 3 0,16 5 6 16,-2 3 5-16,1 3-1 0,0 3-3 0,0 0-1 16,-3-1 0-16,-1 1-2 0,2-3-2 15,-3-4-3-15,3-1 0 0,-2-4-3 16,0-3 0-16,2 0 0 0,1-7 0 15,6-1-13-15,-5-4-39 16,5-4-32-16,-1-5-63 0,1-2-91 16</inkml:trace>
  <inkml:trace contextRef="#ctx0" brushRef="#br0" timeOffset="144927.5979">27690 7872 559 0,'0'0'22'0,"0"0"4"0,0 0-5 0,0 0 25 15,0 0-17-15,0 0-8 0,0 0-17 16,66-6 0-16,-6-3-2 0,8-1-2 16,5-2-35-16,4 1-57 0,-11 2-119 15</inkml:trace>
  <inkml:trace contextRef="#ctx0" brushRef="#br0" timeOffset="145196.8156">28041 8618 567 0,'0'0'65'15,"0"0"-59"-15,0 0-3 0,0 0-2 16,0 0 3-16,65 24 16 15,-32-18-1-15,7-1-10 0,1-2-9 0,-1 0 3 16,-3-3-3-16,-4 0 0 0,-9 0-64 16,-2-6-69-16,-6-1-85 0</inkml:trace>
  <inkml:trace contextRef="#ctx0" brushRef="#br0" timeOffset="145859.6898">28105 8506 195 0,'0'0'235'0,"0"0"-184"0,0 0-6 15,0 0 0-15,0 0-5 0,0 0-17 16,0 0-12-16,45 11-4 0,-42 18 6 16,-1 3 3-16,0 5-4 15,0 1-2-15,3-1-3 0,1-2-4 0,1-1-3 16,0-2 0-16,4-3 0 0,0-3-1 16,0-4-40-16,6-5-31 0,0-10-44 15,1-4-94-15</inkml:trace>
  <inkml:trace contextRef="#ctx0" brushRef="#br0" timeOffset="146200.3238">28684 8640 557 0,'0'0'18'15,"0"0"-17"-15,0 0 4 0,0 0 21 16,0 0 6-16,0 0 2 0,0 0-14 15,68 55-13-15,-53-53-3 0,-1-2-3 16,-4 0 3-16,2 0-2 16,-1-2-1-16,-3-4-1 0,-6-2 2 15,-1-1 0-15,-1 1-1 0,0-3-1 0,-3 2 0 16,-5 3 0-16,-3 0-1 0,3 3-1 16,-4 3 0-16,-3 0 1 0,-1 7 1 15,0 3 0-15,0 6 3 0,0 1-1 16,3 6 0-1,6 4 0-15,-3 2 1 0,6 1 0 0,3 2-1 0,1-2-1 16,5 1 1-16,6-7-2 0,5 1 1 16,3-6-1-16,4-6 0 0,6-2-1 15,2-6-17-15,7-5-27 0,0-3-37 16,-1-13-70-16,-6-3-149 0</inkml:trace>
  <inkml:trace contextRef="#ctx0" brushRef="#br0" timeOffset="146406.5588">29091 8282 468 0,'0'0'110'0,"0"0"-100"16,0 0-6-16,0 0 16 0,0 0 1 0,0 0-6 15,69-61-3-15,-34 50-11 16,4 0-1-16,4 1 0 0,-3-3-24 15,1-1-44-15,-5-2-65 0,-3-1-138 16</inkml:trace>
  <inkml:trace contextRef="#ctx0" brushRef="#br0" timeOffset="146706.2333">29526 7947 216 0,'0'0'411'0,"0"0"-393"0,0 0-11 15,0 0 1-15,0 0 3 0,0 0 4 16,0 0 2-16,0 0-5 0,0 0-1 16,28 62-4-16,-19-37 3 0,-4 4 1 15,-2 5-3-15,5 0-4 0,-2 1 1 0,-1 3-1 16,3 1-2-16,-3-2-2 16,1-2 2-16,1-3-1 0,-3 0-1 15,-3-7 0-15,-1 1 0 0,-1-9 2 16,-7-1-1-16,-1-4 1 0,-3-5 3 0,0-2 0 15,-7-3-2-15,0-2 0 16,-4-2-1-16,-1-6-2 0,0-4-1 16,1-8-24-16,-2-2-11 15,1-8-26-15,3-4-42 0,3-11-101 0,4 1-140 16</inkml:trace>
  <inkml:trace contextRef="#ctx0" brushRef="#br0" timeOffset="146834.1865">29522 7657 530 0,'0'0'8'0,"0"0"-5"16,0 0-3-16,0 0 1 0,0 0-1 15,60-21-3-15,-49 21-74 0,3-3-103 16</inkml:trace>
  <inkml:trace contextRef="#ctx0" brushRef="#br0" timeOffset="147228.7833">29784 7515 629 0,'0'0'14'15,"0"0"1"-15,63-51-9 0,-35 40 8 0,-2 3 12 16,1 3 4-16,-4 5-7 16,-4 0-15-16,-5 5-7 0,-4 6-1 15,-5 2-2-15,-4 2 0 0,-1 3 2 16,-3 0-3-16,-5 1-6 0,-4-2-5 15,-3 1 1-15,2-1 0 0,-2-1-1 16,0 2 8-16,1-5 2 0,4-1 0 16,-2 1-2-16,7-4 2 0,2 1 2 15,3-3 0-15,0-1 0 0,1 0 1 0,6 0 1 16,2-1-1-16,0 2 2 16,3-3-1-16,-2 2 1 0,3-1-1 0,0 0 1 15,-3 1-1-15,4-1 0 16,-4 1 0-16,2 1 0 0,-4-1 0 0,2 1 1 15,-5 2-1-15,-2 1 0 0,-2-1 1 16,-1 1 2-16,-1 2 1 0,-6 1 0 16,0 1 3-16,-4-1-1 0,-4-2-4 15,2 2-1-15,-5-1 1 0,1-2-1 16,-2 1-1-16,2-3-6 0,1 0-27 16,7-3-36-16,-2-4-65 0,7-1-99 15</inkml:trace>
  <inkml:trace contextRef="#ctx0" brushRef="#br0" timeOffset="148153.763">30183 7426 201 0,'0'0'290'0,"0"0"-251"15,0 0-14-15,0 0-1 0,0 0 3 16,70-43 3-16,-50 43-3 0,0 3-13 16,-2 10-6-16,-6 3-4 0,-4 4-3 15,-7 4-1-15,-1 1 0 0,-3 4 1 16,-8-1-1-16,-2-1 0 0,-4-1 2 15,1-3-2-15,-2 0-2 0,4-6 2 16,2 1 2-16,0-5-2 0,6-3 0 16,5-1 0-16,1-4 0 0,0 0 1 15,2-3-1-15,9 1 0 0,1-3 2 0,8-1 0 16,5-4 0-16,1-4 0 0,0 2 0 16,3 0 0-16,-5-2-2 15,-2 3 0-15,-2-1 2 0,-2 0-2 16,1 3-2-16,-5-3-5 0,0 3-20 15,-2-1-12-15,-2 1-27 0,-3 0-39 16,-5-1-59-16</inkml:trace>
  <inkml:trace contextRef="#ctx0" brushRef="#br0" timeOffset="148875.1865">29841 7493 242 0,'0'0'52'0,"0"0"-5"0,0 0 0 0,0 0 24 16,0 0-13-1,-28-66-7-15,28 57-16 0,0 0-11 0,0 1-8 16,5 2-1-16,-1-1-2 0,2 2-4 16,3-1-4-16,0 1 0 0,4 2-1 0,3 1 1 15,-1 2-2-15,0 0 5 0,0 4-4 16,3 6-1-16,-1 8-1 16,0 6 2-16,-6 4-3 0,0 3 1 15,-8 3-1-15,-1 0 0 16,-2 3 1-16,0 1-1 0,-7-1-1 0,-6 1 0 0,1-5 1 15,-4-1 1-15,0-4-2 0,1-5 3 16,0-4 0-16,2-4 0 0,0-4 0 16,1-4 1-16,3-3 0 0,-3-4 1 15,3 0-1-15,2-2 1 16,-3-5 0-16,3-3-2 0,-2-5 1 0,3-2-1 16,0-2 0-16,0-3-2 0,2-1-1 15,3 3 0-15,1 2 0 0,0 6-1 16,3 5 0-16,4 5-1 0,0 2 0 15,6 2-4-15,0 4 3 0,4 5 3 16,3 4-1-16,-1 3-1 0,2 1 2 16,-3 0 0-16,2 2 0 0,-1-1 0 15,-3-4 0-15,2 2 1 0,-3-5-1 16,2-1 0-16,-1-5 0 0,2-3 0 16,4-1 0-16,2-3-3 0,2-7-27 0,2-3-2 15,2-3-17-15,-3-3-35 16,1-3-52-16,-4 2-60 0</inkml:trace>
  <inkml:trace contextRef="#ctx0" brushRef="#br0" timeOffset="149326.6558">30362 7405 233 0,'0'0'156'0,"0"0"-95"0,0 0-16 16,0 0 10-16,0 0-10 0,0 0-6 16,0 0-27-16,-20 1-9 0,20 38 9 15,-3 2 7-15,3 3-8 0,0 0 1 16,0-4-4-16,1-3-6 0,-1-2-1 15,2-5 0-15,-2-3 0 0,1-8 0 16,0-2-1-16,-1-3 0 0,1-5 0 16,-1-2-28-16,2-7-20 15,1 0-24-15,7-9-40 0,-2-2-58 0</inkml:trace>
  <inkml:trace contextRef="#ctx0" brushRef="#br0" timeOffset="149516.0051">30547 7461 506 0,'0'0'33'0,"0"0"-15"0,0 0 25 0,-22 82 12 16,18-46-12-16,2 0-8 0,0 0-7 15,1 1-16-15,1-6-6 0,0-2 1 16,1-2-1-16,3-5-4 0,-1-4-2 16,0-3 2-16,0-5-2 15,-1-2-4-15,-1-4-43 0,-1-4-12 0,0-5-35 16,0-12-52-16,0 0-157 0</inkml:trace>
  <inkml:trace contextRef="#ctx0" brushRef="#br0" timeOffset="149670.422">30295 7470 565 0,'0'0'44'0,"0"0"-18"15,0 0-1-15,0 0 11 0,0 0-2 16,0 0 3-16,0 0 8 0,82 5-14 15,-50-13-15-15,4-3-10 0,6 0-3 0,-2-1-3 16,7-2-2-16,-3 1-71 0,-5-3-56 16,-2 2-102-16</inkml:trace>
  <inkml:trace contextRef="#ctx0" brushRef="#br0" timeOffset="150155.5265">30915 7421 498 0,'0'0'30'0,"0"0"-13"0,0 0 2 16,0 0 24-16,4-60-7 15,7 55-6-15,4 1-16 0,-1 1-12 0,6 3 2 16,-2 0-4-16,2 5 0 15,-3 4 0-15,-4 3 1 0,-4 3-1 16,-3 2-1-16,-6 2 1 0,0 0 0 16,-13 2 0-16,0-1 0 0,-5-2 0 0,3 1 0 15,1-3-6-15,-2-3 1 0,2 2 3 16,2-3 2-16,2 0-2 0,4 0-1 16,4-4 1-16,2 1 1 15,1-3-1-15,8 0-1 0,2 0 1 0,8-3 1 16,1 0 1-16,3 1-1 15,5 1 1-15,-1 2 2 0,-2 1-2 0,-3 2 0 16,-2-2 0-16,-4-1 1 0,-4 1 0 16,-7-1 5-16,-4 1 3 0,-1-2-1 15,-5 1 1-15,-7 2 6 0,-5-2 2 16,1 2 0-16,-7-4-4 0,3 1-7 16,-3-2-1-16,4-1-1 0,2-2-4 0,3-1 0 15,6 0 0-15,3-4-3 16,5-4-18-16,5-6-13 0,9-6-35 0,9-7-80 15,6 2-87-15</inkml:trace>
  <inkml:trace contextRef="#ctx0" brushRef="#br0" timeOffset="150755.6514">31382 7415 440 0,'0'0'105'0,"0"0"-61"0,0 0-12 15,22-68 22-15,-12 54-11 0,-2-1-18 16,2 1-6-16,-2-2-11 0,0-2-5 15,3 0-2-15,-4-3-1 0,-1-2 1 16,-3 1-1-16,-2 2 0 0,-1 7 0 16,0 2 1-16,-5 7-1 0,-1 2-3 15,-4 2 2-15,0 7-4 0,-1 10 3 16,-2 13-3-16,-1 6 5 0,5 11-1 0,-1 9 1 16,5 5 0-16,4 5 3 0,1 1-1 15,0-3 2-15,6 0-2 16,-1-3-1-16,-2-1-1 0,1-3-1 0,-3-8 1 15,-1-4 0-15,0-8 0 0,-8-6 0 16,-6-5-20-16,-3-9-19 16,-3-3-3-16,-1-9-8 0,0-2-8 15,-1-5 4-15,0-10 7 0,5-6-7 16,1-10-19-16,5-2-5 0,4-8 15 16,6 0 12-16,2 3 29 0,10 6 22 0,6 8 49 15,5 4-3-15,3 2-23 0,1 5-13 16,2 4 5-16,2 1 7 15,-2 1 21-15,-2 1 12 0,1 1 1 0,-1 2-12 16,-4 0 4-16,-4 0-5 0,-3 5-3 16,1 1-8-16,-4 1-4 0,-1 1-6 0,-2-1-6 15,-2 2-10-15,0-1-2 16,0-1-2-16,1 0 1 0,-1-1-3 0,0-1 0 16,0 0 1-16,1-4 1 0,-1 1-1 15,3-2 2-15,1 0 0 16,0-5 0-16,0-3-3 0,-1-1 1 0,2-4 1 15,-3-2-2-15,-1-2 0 0,-4-1 0 16,-3-2 2-16,-1 0-1 0,-7 3 0 16,-4 1-1-16,-5 5 0 0,-1 3-1 15,-5 1 0-15,-1 1 1 0,-3 2 0 16,2 3-2-16,-1 0 0 0,2 1 0 16,6 0-20-16,1 0-11 0,7 1-14 0,6 0-22 15,3-1-36-15,6-6-45 0,6-6-115 16</inkml:trace>
  <inkml:trace contextRef="#ctx0" brushRef="#br0" timeOffset="150940.3409">31807 7046 563 0,'0'0'35'0,"12"-60"-5"0,-4 57 0 0,-3 3 14 0,5 4-9 15,4 13-12-15,4 9-8 0,-3 9-1 16,-1 7-9-16,-3 7-1 0,-4 5-1 0,0 1 1 15,-3-1-1-15,-1-3-1 16,-3 0-1-16,0-5 0 0,-4-3-1 16,-2-3-15-16,-2-8-59 0,0-5-26 15,2-10-82-15,0-7-133 0</inkml:trace>
  <inkml:trace contextRef="#ctx0" brushRef="#br0" timeOffset="151095.5861">31812 7249 530 0,'0'0'104'0,"17"-70"-81"0,2 53-11 0,8 3 8 16,8 0 8-16,11 2-5 0,12 3 0 15,11 0-18-15,4 5-4 0,3 3-1 16,-6 1 0-16,-5 1-32 16,-15 3-61-16,-13 0-146 0</inkml:trace>
  <inkml:trace contextRef="#ctx0" brushRef="#br0" timeOffset="151608.1728">25891 9665 237 0,'0'0'134'0,"0"0"-121"0,0 0-6 16,0 0 13-16,0 0 15 0,0 0 7 15,98 27-2-15,-49-24-16 16,17 0-2-16,13 1 4 0,15-3-9 0,23 1-5 15,19-2 6-15,23 0-2 0,21-3-11 0,23-4-1 16,17 2 9-16,9-2-1 16,16 0-7-16,2-1 1 0,1-1-6 15,-4-2-7-15,-19-3 7 0,-14 2 0 16,-19-1-13-16,-26 0-29 0,-24 2 8 16,-35 0-5-16,-25 0-36 0,-27 4-72 0,-25-1-16 15</inkml:trace>
  <inkml:trace contextRef="#ctx0" brushRef="#br0" timeOffset="152086.8267">27906 9820 451 0,'0'0'29'0,"0"0"-8"16,0 0-15-16,68-36 10 15,-40 30 6-15,8 0 3 0,0 1-1 0,-3 3-10 16,-2 2 0-16,-3 2-1 0,-7 5-9 15,-8 4-2-15,-3 3-2 0,-5 6-1 16,-5-2 1-16,-5 4 0 16,-8 4 0-16,-7 1 1 0,-2 1-1 0,-6-2 1 15,1 3 1-15,-1-4-1 16,-4-1 2-16,9-1 1 0,0-6 5 16,6 0 5-16,2-5 1 0,5-3-5 0,8-2 2 15,1-4-5-15,1-2 1 0,6 0-2 16,4-1-1-16,7 0 1 0,5-3 4 15,9-6-2-15,4-2 1 0,6-4-7 16,5 1 0-16,3-1-1 0,6 0-1 16,0-1 0-16,3-1 0 0,0 2 0 0,-3 0-26 15,-4 1-31-15,2 1-22 16,-3 2-56-16,-6 0-86 16</inkml:trace>
  <inkml:trace contextRef="#ctx0" brushRef="#br0" timeOffset="152206.9288">29542 9776 628 0,'0'0'10'15,"0"0"-10"-15,0 0-30 16,0 0 21-16,0 0-42 0,0 0-15 0,0 0-152 16</inkml:trace>
  <inkml:trace contextRef="#ctx0" brushRef="#br0" timeOffset="160823.7068">17718 13108 206 0,'0'0'231'16,"0"0"-166"-16,0 0-30 0,12-70 1 16,-12 57 4-16,0 0 11 0,0 6-4 15,0 3-19-15,0 2-7 16,0 2 0-16,0 0-6 0,0 4-7 0,1 7-8 15,1 11-4-15,1 7 4 0,-2 9 0 16,-1 4 0-16,-4 5 0 16,0-1-11-16,-1 2-48 0,1 1-30 0,0-4-82 15,2-7-164-15</inkml:trace>
  <inkml:trace contextRef="#ctx0" brushRef="#br0" timeOffset="162691.2928">17722 13106 50 0,'0'0'101'0,"0"0"-54"0,0 0-17 16,0 0 7-16,71-11 0 15,-58 18-8-15,-5 3-10 0,1 4-6 16,-6 2-2-16,-2 1-2 0,-1 0-3 15,-6 4-1-15,-5-2-2 0,-3-4 0 16,-3 5 0-16,-2-4 2 0,-1-3-2 16,1 2-3-16,0-4 3 0,0 0 4 0,4-4 1 15,-1-3-4-15,5-1 2 0,2-3-3 16,3-1 1-16,0-6-2 0,3-2 6 16,3-3 2-16,0-6-3 0,4-2 0 15,5-6-4-15,0 0 0 0,5-5-1 16,4 4-2-16,3 0 0 0,1 4-2 15,4 7 2-15,-1 5 2 0,-2 4 1 16,-2 7 6-16,-3 0 5 0,-4 2-5 16,-4 7-1-16,-4 1 0 0,-4 5-3 15,-2-2-3-15,-6 6 2 0,-5 1-1 16,-4-2 0-16,-4 6-1 0,-4-4 2 16,-2 1-3-16,-2 0 0 0,2-5-1 15,-2 1-1-15,1-1 1 0,2-1 1 16,3-4-1-16,2-5 1 0,4 0 1 0,4-4-2 15,5-2 1-15,2 0 0 16,3-6 1-16,1-1 0 16,1-8-2-16,9-4-16 0,3-2-13 0,8-3-20 15,6 0-57-15,0 2-23 0</inkml:trace>
  <inkml:trace contextRef="#ctx0" brushRef="#br0" timeOffset="164116.6414">35025 9119 312 0,'0'0'231'0,"0"0"-205"16,0 0-8-16,0 0 22 0,0 0 4 16,0 0-17-16,0 0-12 15,84-21-11-15,-25 21 2 0,3 0 1 0,8-2-2 16,0 2-4-16,1 0 1 16,-5 0-1-16,-5 0-1 0,-9-3-22 15,-8 1-31-15,-13-3-30 0,-15-2-61 0,-12 0-90 16</inkml:trace>
  <inkml:trace contextRef="#ctx0" brushRef="#br0" timeOffset="164315.9903">35252 9290 410 0,'0'0'141'16,"0"0"-94"-16,0 0-33 0,0 0 12 15,0 0 17-15,0 0-13 0,79-14-15 16,-53 9-11-16,1-1-3 0,5-1 0 0,-1 1-1 16,7-3-22-16,1 2-34 0,4-4-54 15,-9-2-104-15</inkml:trace>
  <inkml:trace contextRef="#ctx0" brushRef="#br0" timeOffset="164600.389">35483 8960 310 0,'0'0'248'0,"0"0"-229"0,0 0-10 15,0 0 13-15,0 0-2 0,0 0-8 16,65 7 11-16,-26 4-7 0,1 2-10 16,4-2-3-16,-1 4-1 0,-3 0 1 15,-1 1-3-15,-11-1 0 16,-5-2 1-16,-9 4-1 0,-5-3-1 0,-9 1 1 15,-3-1 0-15,-12 3 0 0,-3-1 0 16,-5 1 2-16,-4 0-2 0,0-1 0 16,4 1 0-16,2 1 0 0,3-3 0 15,3 0-1-15,10-1-10 0,3-1-19 0,2-1-5 16,7-2-27-16,8-5-41 0,2-4-55 16,1-1-137-16</inkml:trace>
  <inkml:trace contextRef="#ctx0" brushRef="#br0" timeOffset="164861.9793">36276 8869 298 0,'0'0'190'0,"0"0"-155"0,0 0-32 15,0 0 13-15,-59 18 25 0,40 4-9 16,2 5-5-16,0 1-5 0,0 3-8 0,7 1-2 15,0-3 2-15,7 5 0 0,0-7-9 16,3 2-2-16,0-5-2 16,4-4 1-16,3 0-1 0,6-5 0 15,0-4-1-15,3 0 0 0,0-6-4 0,4-2-14 16,0-3-8-16,2-1-11 16,4-6-13-16,-3-4-11 0,0 2-26 0,-1-4-17 15,0-3 0-15,-5 1-122 0</inkml:trace>
  <inkml:trace contextRef="#ctx0" brushRef="#br0" timeOffset="165392.4099">36456 9067 275 0,'0'0'55'16,"0"0"-13"-16,0 0 8 0,0 0 11 16,0 0-1-16,0 0-12 15,0 0-14-15,-4 77-9 0,4-59-2 0,0 3-6 16,-2 4-4-16,-4-2-3 15,1 2-3-15,1-2-3 0,-4-2-1 0,4 1-1 16,-1-4-1-16,4-1-1 0,-3 0 0 16,-1-4 1-16,4-1-1 0,0-6 0 15,1-2-4-15,0-2-13 0,0-2-7 16,5 0-10-16,1-8-7 16,1-3 1-16,7-2-24 0,-1-3-19 0,2-2-5 15,-2-1 6-15,3 2-1 0,-5-1 17 16,2 5 36-16,0 1 30 15,-6 2 36-15,3 1 8 0,-5 3 15 0,-3 0 0 16,2 3 19-16,-4 1 5 0,0 2-16 16,0 0-10-16,-3 0-15 0,0 3-20 15,-8 5-8-15,2-1-4 0,-6 2 1 0,2 0 1 16,3 1-5-16,-4-3-4 0,6 1 0 16,-5 1-3-16,4-4 1 15,1 1 0-15,2-4-1 0,4-2 0 0,-1 0 1 16,1 0 0-16,1 0 2 15,1-4-2-15,0 0 2 0,0-1-2 16,1 2 1-16,4 1-1 0,-1-2 0 0,3 4-1 16,3 0 0-16,0 0 0 15,1 3-1-15,1 3 0 0,0 3 1 0,0-2 0 16,2 0 0-16,-3 3 0 0,4-1303 0 16,2 2608 0-16,-2-1302 0 0,3-4 0 15,0-1 1-15,3-2-1 0,3-2-14 0,-2-4-16 16,2 0-13-16,2-1-22 15,5-6-56-15,-7-2-56 0</inkml:trace>
  <inkml:trace contextRef="#ctx0" brushRef="#br0" timeOffset="165735.6194">36997 9035 349 0,'0'0'89'16,"0"0"-55"-16,0 0 25 15,0 0 6-15,0 0-16 0,0 0-13 16,0 0-17-16,31-13-15 0,-11 12 0 0,7-1 1 16,0 2-2-16,-4-1-2 0,-1 1-1 15,-3 0-1-15,0 0-22 0,-6 3-39 16,-7-2-29-16,2 4-53 0,-8-4-30 16</inkml:trace>
  <inkml:trace contextRef="#ctx0" brushRef="#br0" timeOffset="165918.4017">37006 9182 389 0,'0'0'91'0,"0"0"-60"0,0 0-12 16,0 0 42-16,62 8-6 15,-38-11-18-15,5-2-19 0,1-1-9 0,0 2-7 16,-4-2-2-16,-2 0 0 15,-1-1-24-15,-2 0-49 0,-3 0-67 16,-4-3-120-16</inkml:trace>
  <inkml:trace contextRef="#ctx0" brushRef="#br0" timeOffset="166268.6552">37790 8583 352 0,'0'0'159'0,"0"0"-135"0,0 0-15 16,0 0 8-16,0 0 11 0,0 0 4 15,-25 67-8-15,19-34-12 0,1 4-9 16,2-1-2-16,0-3 2 0,3 0-2 16,-2-6 0-16,2 0 0 0,0-6 0 15,4-2-1-15,-2-4-18 0,6-4-15 16,-1-2-23-16,0-8-27 0,4-1-57 15,0-5-31-15</inkml:trace>
  <inkml:trace contextRef="#ctx0" brushRef="#br0" timeOffset="166781.8159">37949 8780 207 0,'0'0'239'0,"-48"65"-230"16,25-32-5-16,-4-1 29 0,5 0 1 15,4 1-16-15,0-4-7 0,6 4-5 16,-2-7-5-16,4 3 1 0,3-2-2 0,2-4-1 16,1-1-24-16,1-7-21 15,-1-3-8-15,4-4-8 0,0-6 7 0,0-2 5 16,0 0 14-16,5-6 16 16,1-3-1-16,-1-3-19 0,5 2 29 15,-2-1 11-15,1 4 1 0,1-3 2 0,-3 5 10 16,3 2 17-16,-3-3 2 0,4 4-1 15,-2 0 1-15,-2 2-4 16,1 0-5-16,1 1 5 0,0 5 0 16,-2 1 0-16,1 3-5 0,-4 1 1 15,-1 0-7-15,-3 2-1 0,0 2-4 0,-4 3 2 16,-3 2 1-16,-4 2 1 0,-2-1-3 16,2 1-1-16,-5 2-4 15,2-3 0-15,-4 0-2 0,3-1 1 0,-2-4-1 16,2-1 6-16,4-2-4 0,3-4-1 15,3-1-2-15,0-4 0 16,4 1-2-16,1-5 1 0,0 0-1 0,4 0 3 16,4-1 2-16,5-3 0 0,4-3-6 15,5-2-1-15,3 2 0 0,-2-5-1 16,3 4 1-16,4-1-2 0,-3 0 0 16,3 5-22-16,-3-3-6 0,-1 5-12 15,-5 0-12-15,-4 2-21 0,-1 0-17 16,-2 0 25-16,-1 3 21 0,-6 1-100 15</inkml:trace>
  <inkml:trace contextRef="#ctx0" brushRef="#br0" timeOffset="167034.8437">38292 9330 522 0,'0'0'32'16,"0"0"-25"-16,0 0-7 0,0 0 27 0,0 0 17 16,0 0-7-16,60 66-13 15,-54-46-14-15,-5 0-4 0,-1 0 0 0,0-1-2 16,-6-1-1-16,-1-3-2 16,-5-3 2-16,-2 0-3 0,-2-2 1 0,-1-3-1 15,-1-3 0-15,-2 2-15 16,4-4-15-16,4 0-15 0,5-2-17 0,1 0-22 15,5-10-55-15,1-1-32 0</inkml:trace>
  <inkml:trace contextRef="#ctx0" brushRef="#br0" timeOffset="167543.5893">38827 8600 330 0,'0'0'185'16,"0"0"-160"-16,0 0-14 0,0 0 25 15,0 0-2-15,0 0-8 0,0 0 6 16,-3 61-14-16,8-41-9 0,-1-2 3 16,0 0-4-16,-2-1-4 0,2-2-3 15,1 0 0-15,-2-5 0 0,1-1 0 16,0-1-1-16,2-3-11 0,0 1-19 15,1-6-21-15,0 0-15 0,6 0-29 16,-4-11-45-16,2 2-27 0</inkml:trace>
  <inkml:trace contextRef="#ctx0" brushRef="#br0" timeOffset="167726.9685">39048 8683 26 0,'0'0'318'0,"0"0"-268"0,0 0-11 0,-29 60 30 0,14-34-9 0,0 3-12 15,1 3-16-15,-5 0-7 0,2 0-9 0,1-1-1 16,0-2-4-16,2 2-6 0,-1-3-1 16,2-2-2-16,0-2-2 0,1 0 0 15,5-4-1-15,1-5-21 0,2-1-19 16,2-6-11-16,1-3-13 16,1-3-19-16,0-2-33 0,0 0-34 0</inkml:trace>
  <inkml:trace contextRef="#ctx0" brushRef="#br0" timeOffset="168065.5024">39004 9013 396 0,'0'0'49'0,"0"0"-32"16,0 0 28-16,0 0 20 16,0 0-21-16,62 18-11 0,-52-7-7 15,0-1-13-15,-4 3-1 0,-5 4 0 0,-1-3-3 16,-2 3-4-16,-8-1-3 0,-4 1 0 15,-4 1 1-15,-5-1-3 0,-3 5 1 16,-1 0 0-16,-4-2 2 0,4 0-3 16,0-2 0-16,5-3 0 15,2 0 1-15,6-2 0 0,3-2-1 0,6-3 2 16,4 0 1-16,1-5-3 0,1 2 1 16,9 0 2-16,4-3 4 0,9-2 1 15,8 0 0-15,2-5-2 0,10-4-3 16,-1 0-3-16,0-1 1 0,2-3 0 15,-3 2-1-15,1-2 0 0,-7 4-12 16,-3 1-15-16,-4 1-9 0,-3 2-27 16,-3-1-25-16,-1 2-44 0,-1 1-25 15</inkml:trace>
  <inkml:trace contextRef="#ctx0" brushRef="#br0" timeOffset="168198.896">39544 9312 538 0,'0'0'45'15,"0"0"-28"-15,0 0 22 0,0 0 23 16,0 0-16-16,0 0-12 0,0 0-17 0,0 0-12 16,0 0-5-16,24 20-4 0,-39-19-45 15,-8 3-32-15,-9-4-83 0,-2 0-252 16</inkml:trace>
  <inkml:trace contextRef="#ctx0" brushRef="#br0" timeOffset="169004.8785">4700 14605 510 0,'0'0'14'0,"0"0"-8"0,0 0 3 16,0 0 31-16,0 0-3 0,0 0-10 15,0 0-14-15,61-33-11 0,-25 35 3 16,8 4 7-16,12 1 1 0,6-1-6 0,9 2-3 16,7-4 1-16,4-1-1 0,3-2-4 15,1-1 0-15,-4 0 0 16,-8 0 0-16,-9 1 0 0,-13 1 0 16,-15 1 0-16,-11 3 0 0,-20 0-34 15,-6 1-21-15,-17 0-34 0,-14 5-34 16,-16-1 26-16,-1-1-56 0</inkml:trace>
  <inkml:trace contextRef="#ctx0" brushRef="#br0" timeOffset="169389.9887">4553 14867 390 0,'0'0'9'0,"0"0"29"0,0 0 18 16,0 0 15-16,0 0-18 0,0 0-30 15,0 0-16-15,74-33-1 0,-23 20 1 16,4-2 6-16,10 1-2 0,8 0-2 15,9 4-1-15,0-3 0 0,5 3-3 16,1 0-3-16,-1 2-2 0,0-1-1 16,-5 2 1-16,-9 0 0 0,-11 4 0 15,-7 0 1-15,-16 3-1 0,-14 0 0 0,-9 5 0 16,-15 4-23-16,-5 2-19 0,-16 2-14 16,-15 5-9-16,-7 1-18 15,-11-1-34-15,-5 0 34 0,-2 1 45 16,-3-2 27-16,-1-3 2 0,4 1 8 0,1-1 1 15,9-5 12-15,3-1 30 16,12-2 13-16,9-2 7 0,11-4 3 16,10 0-17-16,5 0-3 0,5 0-5 0,10-4-8 15,7-1-17-15,9-3-11 0,12 0 3 16,7-2-2-16,6-3-2 0,5-2-1 16,4 0 0-16,9 1-2 0,0-3 0 15,-3 1 1-15,-1 1-2 0,-9-1-2 16,-1 4-42-16,-5-3-48 0,-13 0-62 0,-7 1-83 15</inkml:trace>
  <inkml:trace contextRef="#ctx0" brushRef="#br0" timeOffset="184611.7228">10845 14282 212 0,'0'0'48'15,"0"0"-3"-15,0 0-20 0,0 0 16 16,0 0-4-16,0 0-2 0,0 0-10 16,0 0 7-16,0 0-8 0,-11-41-12 15,16 41-7-15,4 0-2 0,5 4 3 16,3 1-4-16,4 5 2 0,4-3 5 16,0 1-2-16,6 2-5 0,2-2 2 15,6-1 1-15,5 0 0 0,2-5-5 0,5-1 6 16,2-1-4-16,-1-1 2 0,-2-4-4 15,0-2 2-15,-2 2 0 16,-2-5-2-16,-5-1 0 0,-6 5 4 16,-9-4-3-16,-8 4-1 0,-7 1 0 15,-4 2-1-15,-3 0 1 0,-4 3-6 0,0 0-16 16,-2 0-29-16,-8 0-31 0,-2 0-67 16,-2 0-130-16</inkml:trace>
  <inkml:trace contextRef="#ctx0" brushRef="#br0" timeOffset="195401.6192">17665 14637 112 0,'0'0'1'0,"0"0"5"16,0 0 23-16,0 0 21 0,0 0-30 16,0 0-7-16,0 0-2 0,-6 26 2 15,10-23-9-15,1-1 3 0,1-2 46 0,2 0-35 16,6 0 9-16,1-4 6 0,6 0 0 15,9-1-8-15,0-2-3 16,7 2 1-16,8 0 0 0,5 1-4 0,10 0 0 16,6 1 2-16,9 1-5 0,8 1-4 15,10 1-4-15,4 0 1 0,9 0-3 16,11 0-1-16,6 0-2 0,17 0 2 16,9-5 3-16,7 0 3 0,5 0-11 15,0 0 2-15,1 1-2 0,-6-5 2 16,-6 2-2-16,-5 2 3 0,-12-3 1 15,-6 4-4-15,-11-5-3 0,-13 2 3 16,-11 2 0-16,-17-2 0 0,-13 2 1 16,-16 2 0-16,-11 0-1 0,-16 2 0 0,-9-1 0 15,-6 2 1-15,-4 0-1 0,-9 0-2 16,-7 0 1-16,-8 0 1 16,-5 4-2-16,-8 1-11 0,-1 0-2 15,-1-3-1-15,0 2-1 0,1-2-13 16,-2 1-14-16,1-2-11 0,-5 3-22 15,-3-4-18-15,9 0-20 0</inkml:trace>
  <inkml:trace contextRef="#ctx0" brushRef="#br0" timeOffset="195878.1432">18029 14825 247 0,'0'0'11'0,"0"0"10"15,0 0 20-15,0 0-1 0,0 0-4 16,0 0-15-16,0 0-6 0,0 0-10 16,60-10 5-16,-30 6 6 0,11 3 2 15,5-1-2-15,13 0 4 0,9 0-1 16,10 2 0-16,12-2 0 0,11 0-2 16,7-1-4-16,9 1 0 0,7-2-2 15,1 1 0-15,0 1-5 0,1-3-6 16,-7 1 1-16,0 0-1 15,-6-1 3-15,-6 1 0 0,-6-3-1 0,-10 2 1 16,-9 0 0-16,-10 1 0 0,-8-1-3 16,-10 1 0-16,-11 1 0 0,-8 1 0 15,-10 2-2-15,-6 0 2 0,-6 0 0 16,-9 0 0-16,-2 0-1 0,-2 4 1 16,-1 1-2-16,-4 2-21 0,-7 2-6 0,1 3-7 15,-5-1-29-15,1-2-29 0,8-3-68 16</inkml:trace>
  <inkml:trace contextRef="#ctx0" brushRef="#br0" timeOffset="197250.0496">24685 14751 47 0,'0'0'12'16,"0"0"-11"-16,0 0-1 0,0 0 1 15,-68-19 4-15,57 14 9 0,5 2 0 16,-3 1-5-16,4-1 6 0,2 1-3 16,-1-1-1-16,-1 1-1 15,3 1 1-15,-1 1 0 0,0 0 2 16,0-2 1-16,2 0-1 0,0 2-2 0,1 0 0 16,0 0 8-16,0 0 11 0,0 0 0 15,0-2-10-15,3 1-8 0,6-2 1 16,2-2 0-16,2 2-4 0,3-2 7 15,4 2 6-15,5 1-2 0,3 0-2 16,7 0 2-16,2 0 0 0,4 2 0 16,3 0-2-16,3 0-5 0,1 4 0 0,1 0-4 15,-2 2-1-15,3 1-4 0,-3-2 0 16,3 1-1-16,-4-3-3 0,3-1 1 16,1 1 3-16,4-2-4 0,2-1 4 15,0 0 1-15,2 0-1 16,1-4 0-16,4 2 0 0,-1-1 5 0,3-3 1 15,3 4-3-15,-3-3 0 16,3 1 0-16,-1 0-1 0,-6 1-1 0,3 1 0 16,-6-2-1-16,1 4 0 0,-2 0-2 15,-3 0-1-15,1 0 1 0,-6 0-2 16,2 0-1-16,-4 0 1 0,0 0 0 16,0 0 0-16,-1-2 0 0,0 1 1 15,-2 1-1-15,1-2 1 0,1 2-1 16,-4 0 1-16,0-1 0 0,2-1 0 0,-1 1-1 15,2 0 2-15,-4 1 1 16,1-1-1-16,3 1 1 0,-1-2 1 0,0 2 0 16,-4 0-1-16,-1 0-1 15,0 0 1-15,0 0-1 0,0 2-2 16,-3-2 0-16,-3 1 0 0,0 0 2 0,1 0-2 16,-6 1 1-16,3-2 0 0,-3 1 1 15,0-1-1-15,-3 0-1 0,5 0 3 16,-5 0-2-16,0 0 1 0,-1 0-1 15,5 0 2-15,-3 0 2 16,1 0-3-16,1 0 1 0,0 0 1 0,1-1-1 16,-2 1-2-16,5-2 1 0,-4 2 0 15,3 0 0-15,-2 0-2 0,0 0 2 0,-4 0-1 16,3 0 1-16,-4 0-2 16,-2 0 0-16,-2 0 1 0,-1 0 0 15,-1 0-1-15,-3 0 1 0,-5 0 0 0,1 0 0 16,-6 0-1-16,-3 0 1 15,1 0 1-15,-2 0-2 0,-1 0 0 16,0 0 0-16,0 0 0 0,0 0 0 0,0 0-1 16,0 0 0-16,0 0 1 15,-3 3-2-15,0 0-2 0,-3 1 1 0,-3 0 3 16,3 1-8-16,0-2-10 16,-3-1 0-16,4 1-6 0,-1 0-6 15,-6-1-2-15,-1 4-17 0,-4-4-26 0,-3-2-30 16,3 0-31-16</inkml:trace>
  <inkml:trace contextRef="#ctx0" brushRef="#br0" timeOffset="197788.6815">27448 14741 326 0,'0'0'14'15,"0"0"16"-15,0 0-18 0,0 0 10 0,0 0 16 16,86-5 3-16,-51 2-7 16,3-1-9-16,2 2-4 0,2-3-2 15,3 0-1-15,2 0-2 0,-1 0-3 0,4 1-4 16,-4-1-2-16,3 3 0 0,0 1-2 16,-3-1-2-16,2 2 1 0,-6 0 0 15,2 0 0-15,-3 0-2 0,-1-1 1 16,-3 1 0-16,-3-1 1 0,-1 1-2 15,-6-3 2-15,-4 3 1 0,-1 0-2 0,-5 0 1 16,-1 0 3-16,-4 0 0 0,-3 0-1 16,0-1-2-16,-1 1 3 15,-4 0 0-15,1-1-1 0,3 1-2 16,-6 0 0-16,2 0 1 0,2 0-5 16,0 0 1-16,-2 0 1 0,-2 0 0 0,1 0-2 15,-1 0 0-15,0 0 1 16,1 0-1-16,-1 0 0 0,1 0 0 15,-1 0 0-15,-1 2 0 0,2 0 0 0,-1 1-1 16,0-3 1-16,-1 2 0 0,-1-2-2 16,0 1 2-16,0-1 0 0,0 0 0 15,0 0-5-15,0 0-7 0,0 0-5 16,0 2-2-16,0-2-9 0,0 0 4 16,0 3 5-16,0-3-3 0,0 0-11 15,0 2-12-15,0-1 4 0,0 0 1 0,0 1-11 16,0 0 15-16,-1 0 1 0,-3 1-2 15,0-3-7-15,-1 0-36 0,-2 0-2 16,1 0-10-16</inkml:trace>
  <inkml:trace contextRef="#ctx0" brushRef="#br0" timeOffset="202796.625">23500 14690 63 0,'0'0'10'15,"0"0"-5"-15,0 0 62 0,17 0-39 16,-6-3-8-16,-3 0 2 0,5 0-2 16,0 1-6-16,0 0-3 0,5 1 3 15,-1 1-2-15,3 0-3 0,4 0 3 16,6 0 2-16,-1 3-1 0,8 1-3 0,6 1 2 15,4-1-1-15,10 2 2 16,5 3 1-16,5-2-2 0,11 1 3 16,5-1 0-16,6 0 0 0,6 1 0 15,4 0-2-15,10-1 0 0,1 0-3 16,5 1 2-16,2 0 4 0,1-2-3 0,3 3-3 16,1-2 1-16,-1-1-1 15,-1 2-6-15,-2-1 1 0,4 0-3 16,-5-2 0-16,-1 3-1 0,-2-3 0 0,-5 1 2 15,-7-1-1-15,-2 1-1 0,-4-1 2 16,-2 1-2-16,-5 0-1 0,0 0-1 16,-6-2 1-16,-4 1 2 0,-3-3-2 15,-5 2 1-15,-9-3 0 0,-7 0 0 16,-6 0-1-16,-7-1 3 0,-5 0-3 16,-1 1 0-16,-5-1 0 0,-6 0 1 15,-1 0-1-15,-7 0 0 0,-1 0 0 16,-9 0-3-16,-2 0 2 0,0-2 1 0,-5 1-9 15,-1 0-21-15,-11-3-9 0,-7 1-45 16,-9-1-35-16,-6-2-33 0</inkml:trace>
  <inkml:trace contextRef="#ctx0" brushRef="#br0" timeOffset="203577.442">23270 14267 122 0,'0'0'26'16,"0"0"-26"-16,0 0 2 0,-38-74 6 15,29 55 15-15,1 2-6 0,2 1 0 16,0-1-3-16,4 3 2 0,-1 2 4 16,2-2 6-16,0 6-2 0,1 0 3 15,0 5-2-15,-1 0 5 0,1 1-8 16,0 2-3-16,-2 0-6 0,2 0-9 15,0 5-4-15,0 4 0 0,-1 8 0 0,0 7 3 16,0 3 11-16,1 7 3 16,0 4 0-16,0 1-1 15,0 5-1-15,0 1-6 0,0 0 0 0,0-1-3 16,1-2-4-16,1 0 3 0,3-1-4 16,0-4 0-16,2-1 0 0,1-2 1 15,-3-5-1-15,2-1 0 0,-2-3 0 0,0-2-1 16,-2-3 1-16,2-4-1 0,-1-2 0 15,-2-4 0-15,0-5 0 0,-1-3 0 16,-1 0-1-16,0-2 0 0,0 0-18 16,0-5-8-16,-1-6-4 0,-4-10-79 15,0-1-30-15</inkml:trace>
  <inkml:trace contextRef="#ctx0" brushRef="#br0" timeOffset="204944.4504">23182 14120 176 0,'0'0'6'16,"0"0"10"-16,0 0-7 0,0 0 4 16,0 0 8-16,67-34 2 0,-42 28-3 15,2 2-3-15,4-2 6 0,7 1 2 16,4 0-2-16,4 1 7 0,7-1-5 0,4 1-9 16,8 1-1-16,7 2 0 0,5 1-1 15,3-2-3-15,3 2 0 16,5 0-2-16,3 0 1 0,0 0-1 0,4 0-2 15,3 0 1-15,2 0-1 0,3 0-4 16,-3 0-2-16,1 2 1 16,-3 0 2-16,-3 0-3 0,-2-1 2 15,-3-1-1-15,-3 1 1 0,-4-1-3 0,-5 0 2 16,-2 0-2-16,-4 0 0 0,-3 0 0 16,-3 0 0-16,3 0 1 0,-5 0 1 15,-1 0 0-15,-1 0-1 0,-5-2 2 16,1 1 0-16,-1 0-1 15,0-1-2-15,1 2 4 0,-1-2-3 0,-1 1 0 16,-1-1 0-16,1 0 0 0,-1 0-1 16,3-2-1-16,2 1 1 0,-3 0 0 15,4 1 0-15,0 0-1 0,3 1 1 16,-3-2 1-16,-2 1 0 0,1 0-1 16,0 0 0-16,1 0 1 0,1-1 0 15,-3 1-1-15,-2 0 0 0,-2 0 2 16,-1 0-1-16,-6-1-1 0,2 1 0 15,-9-2-3-15,4 0 2 0,-4 2 2 0,1 1-2 16,-6 1 2-16,-1-2-1 16,-1 0 0-16,1 0 0 0,-5-1 3 0,3 1-3 15,0-2 0-15,-2 1 1 0,3 1 0 16,-5-2 0-16,0 3 0 0,1-2 2 16,-1 1 0-16,0 0 1 0,2-1-1 15,3 0 1-15,-3-2 0 0,0 0-2 16,2 0 0-16,-2-1 0 0,3 0-1 15,0 3-1-15,-5-1 0 0,4 2 1 16,-2 0 0-16,-1-2-1 0,2 2 0 16,-3-1 0-16,2-1 0 0,-5 2-2 15,0-1 2-15,1 0 0 0,-3-2 0 16,-4 0 0-16,1 2 0 0,-3 0 0 16,1 1 0-16,-5 1 0 0,-5-3 0 0,3 4 1 15,-6-2-1-15,0 1 0 0,2-1 0 16,-5 0 1-16,0 2-1 0,-3 0-1 15,1 0 1-15,0 0 1 0,-1 0-1 16,1 0 0-16,-1 0-1 0,0 0 1 16,0 0 0-16,0 0-2 0,0 0 0 15,0 0 2-15,0 0-1 0,0 5 1 16,0 1 1-16,0 0-1 0,0-1 0 16,-1 3 0-16,-1-1 0 0,2 1 0 15,-3 1 0-15,1 1 0 16,-1 1 0-16,-1 1 0 0,1 2 0 0,1 2-1 15,-1 2 1-15,3 3 0 0,0 1 0 16,0 2 0-16,-1-1 0 0,0 2 1 0,1 2-1 16,0 2 0-16,0-2 0 0,0 4 0 15,0-2 0-15,0 2 0 16,0 0 0-16,0 1 1 0,2-1-1 16,-1-3 1-16,3 0 3 0,-1-5-1 0,1 1-3 15,0-1 2-15,-3-3 0 0,2 1 1 16,-2-4-3-16,1-1 1 0,0 0 2 15,-1-2-2-15,0-2 0 0,-1-1 1 16,0-2 2-16,0-2-1 0,0 0-1 16,0 0 2-16,0-5-1 0,0 1 0 15,0 0-3-15,0 0 1 0,0-1 2 0,0-2-3 16,0 0 0-16,0 0 0 16,0 0 1-16,0 0 0 0,0 0-1 0,0 0 2 15,0 0 0-15,0 0-1 16,0 0 2-16,0 0-1 0,0 0 5 15,0 0 0-15,-2 0-3 0,-3 0 0 0,-1 0 2 16,-7-4-3-16,2 3-3 0,-3-2 1 16,-5 0 0-16,-5 3 0 15,-4 0-1-15,-4-2 2 0,-9 0-1 0,-4 1-1 16,-9-1 1-16,-5 2 0 0,-8-2 0 16,-10 2-1-16,-1 0 0 0,-1-2-1 15,1 2-2-15,-4 0 2 0,4 0 0 0,3 2 1 16,2 3 0-16,9-1-2 15,8 0-3-15,9 3-1 0,8-1-1 16,6-1-5-16,13 0-4 0,9-1-8 16,11 1-6-16,5 0-23 0,14-1-17 15,11-2 12-15,10-2-69 0,3 0-97 0</inkml:trace>
  <inkml:trace contextRef="#ctx0" brushRef="#br0" timeOffset="205141.5264">28626 14688 43 0,'0'0'298'0,"0"0"-293"0,0 0-1 16,0 0 32-16,61 13-5 0,-56-13-11 15,-2 0-6-15,-1 0-5 0,-2 1-9 16,0 0-1-16,0 0-6 0,-7 2-51 15,1-3-9-15,-4 0-29 0</inkml:trace>
  <inkml:trace contextRef="#ctx0" brushRef="#br0" timeOffset="205981.3424">29287 15900 235 0,'0'0'4'0,"0"0"19"16,0 0 16-16,0 0 8 15,0 0-1-15,0 0-21 0,0 0-12 16,0 0 0-16,62 0 0 0,-29 0 7 0,6 0-3 16,6 0 2-16,7 0 2 15,6 0 1-15,8 0 1 0,6 0-6 16,9 1-7-16,5 0-3 0,7-1 4 0,7 0-1 16,2 0-5-16,6-2 2 0,0 0-2 15,4-3 1-15,-3 4-4 16,-7 1 3-16,-4 0-2 0,-11 0-3 0,-4 0-2 15,-10 0 2-15,-6 0 0 0,-10 0 0 16,-11 1-1-16,-11 0 0 16,-12 1-2-16,-8 0-12 0,-12-1-6 0,-3 0-1 15,-7 1-8-15,-9 2-21 0,-13-2 31 0,-9 1-2 16,-7-1-27-16,-9 0-9 16,-4-1-20-16,-2-1-6 0,4 0-38 15</inkml:trace>
  <inkml:trace contextRef="#ctx0" brushRef="#br0" timeOffset="206165.8432">29804 15911 484 0,'0'0'3'0,"76"9"-3"16,-20-4 0-16,14-3 0 0,8 1 1 15,7-1-1-15,8 1 0 0,1 4 0 16,8 2 0-16,0 1-30 16,-3-3-58-16,-15-3-92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941.31" units="1/cm"/>
          <inkml:channelProperty channel="Y" name="resolution" value="1658.24902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4-10-15T07:05:56.89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4498 5419 297 0,'-27'164'169'15,"15"-106"-162"-15,9-6-2 0,1-9 9 16,2-9 8-16,2-9 3 0,6-7-1 16,-1-2-12-16,1-5-9 0,3 1 2 15,2-3 3-15,-5-1-1 0,4-4 1 16,-2-1 0-16,2-2 2 0,-2-1 0 15,2-6-1-15,2-4 2 0,0-9 4 16,7-10-2-16,7-14-2 0,9-15 5 16,6-16-6-16,4-13-3 0,8-13-1 15,5-11 2-15,2-8-2 0,7-8-1 0,4-15 10 16,-1 0-5-16,1-7-9 16,2 3 1-16,-1 9 0 0,-9 11 0 15,0 18-2-15,-6 19-2 0,-5 24 2 0,-1 22-1 16,-8 19 0-16,1 20-4 0,-3 10 2 15,0 19-1-15,-1 21 1 0,2 15 2 16,1 21 1-16,-4 18 2 0,-2 18 1 16,-7 17-3-16,-3 15 0 0,-5 15-3 15,-5 12 3-15,-2 3-14 0,-4-1-3 16,1-12 11-16,4-14 5 0,4-20-6 16,6-17 6-16,-4-17-3 0,6-18 3 15,-3-13 0-15,-4-20 1 0,-1-11 0 16,-8-13 0-16,0-14-1 0,-7-6 1 15,0-7-2-15,3-19 2 0,7-21 12 16,4-29 14-16,8-25-15 0,7-26-7 16,6-21-1-16,6-15-2 0,-2-12 0 0,8-11-1 15,-3-5 0-15,0-3-7 0,-3 8-9 16,-5 9 12-16,-1 15 0 0,-3 16 2 16,-3 22-5-16,-6 25-2 15,-2 28 0-15,-10 22 1 0,-3 19 3 0,-6 17 1 16,-6 9 2-16,8 22 1 15,-3 22-16-15,9 18 16 0,2 25 2 0,-2 20-1 16,2 19 1-16,0 16 0 0,0 15 1 16,6 10-1-16,2 4-1 15,8 5-7-15,5-3-24 0,7-7-26 0,-2-6-2 16,-4-23-27-16,2-19-9 0,-6-22 30 16,-3-22 64-16,-10-18 1 0,-7-21 28 15,-4-9 4-15,-7-15-16 0,-5-8 15 16,-1-6 8-16,0-20 42 0,1-20 17 15,5-22-79-15,9-23-17 0,6-19-1 16,8-21 2-16,5-14-3 0,11-15 0 16,5-13-2-16,10-8-6 0,7 1 4 0,-1 6-9 15,1 15 7-15,-6 15 3 0,-6 17 3 16,-7 15 0-16,-5 18-10 0,-5 16 0 16,-7 18 8-16,-6 20 1 15,-7 15 1-15,-3 18 0 0,-3 10-4 16,5 21 1-16,1 26 3 0,-1 21 0 0,4 25 7 15,1 24 0-15,0 19-5 16,3 15 0-16,-1 8 1 0,2 3-3 0,2 0-1 16,2-3 1-16,4-8-1 15,2-12-16-15,2-9 1 0,-3-18 11 0,3-16-1 16,-1-18-2-16,-5-21 0 0,0-14 7 16,-6-17 1-16,-4-11 1 0,-3-10 3 15,0-11 0-15,-1-12-1 0,2-18 10 16,3-11 4-16,2-21-2 0,10-14-2 15,1-19-6-15,7-16-3 0,8-14-2 0,9-16-1 16,7-12 2-16,10-5-1 0,4-8-2 16,2 5-2-16,0 5 0 0,-9 13 2 15,-4 23 2-15,-12 21-2 16,-11 26 2-16,-11 19-2 0,-8 17 0 16,-10 17 0-16,-11 14 0 0,-3 12 2 0,-4 19-2 15,0 18 0-15,-3 19 5 0,-3 19 4 16,-1 15 1-16,1 12-1 0,2 7-4 15,4 0-3-15,1 3-2 0,9 1 1 16,5-1-1-16,5-7 1 0,10-5 0 16,6-15-1-16,5-8 1 0,1-12-1 15,-1-10 0-15,-1-7 0 0,-1-10-1 0,-4-5-3 16,-3-8 4-16,-6-11 0 16,-6-1-3-16,-4-12 3 0,-1-4-2 15,-4-3 2-15,5-7 0 0,3-11 3 0,6-10 1 16,8-12-1-16,7-13 3 0,6-12-2 15,9-12-3-15,5-12 2 0,13-16 8 16,7-9-9-16,11-10 0 0,6-1 3 16,-3 4 0-16,-7 13-5 0,-15 22 3 15,-14 32-1-15,-19 28-1 0,-16 22 1 16,-7 16 3-16,-12 14-5 0,-4 18 2 16,-2 22-2-16,-14 18 3 0,-6 17-2 15,0 8 1-15,5 5-2 0,14 1-28 16,18 0-26-16,25-2-83 0,20-6 58 15,7-19-250-15</inkml:trace>
  <inkml:trace contextRef="#ctx0" brushRef="#br0" timeOffset="1236.98">17564 5444 157 0,'0'0'156'16,"0"0"-96"-16,99 5-41 0,-51-3 16 15,6 6 11-15,2 3-21 0,5 3-10 16,3 2-9-16,5-1-3 0,4 1-2 15,2 0-1-15,5-3 0 0,5 1 0 16,2-5 1-16,3 2 3 0,0-4 5 16,0-1 2-16,-7-3 3 0,-8-3 2 0,-6 0-6 15,-11 0-4-15,-10 0-6 16,-9-2 0-16,-11-3 0 0,-8 1 0 16,-8-3 1-16,-6 2 1 0,-2-1 3 0,-4-3 1 15,0-4 3-15,-5-2-1 0,-5-3-2 16,-5 0-5-16,-4-1-1 15,-6-1 1-15,-2-2-1 0,-1-4 2 16,-1 0-1-16,0-5 0 0,4-5-1 0,1-4 0 16,4-5 1-16,6-3 0 0,3-4 0 15,8 0-1-15,3-2 1 0,14 2-1 16,5 1 0-16,3 4 0 0,6 4 0 16,5 2-1-16,1 8 2 0,2 3 0 15,0 3 1-15,0 2-2 0,-2 4 0 0,0 2 0 16,-6 3 0-16,-2 6 0 0,0 3-1 15,-7 2 1-15,-1 5-1 0,-2 0 0 16,-2 2 0-16,2 7 0 16,1 4-1-16,3 6 2 0,0 6-2 15,4 3 2-15,7 5 1 0,-1 8-1 0,7 3 1 16,1 2 1-16,2 4-1 0,2 1-1 16,-2 3 0-16,-2 1 0 0,-3 1 1 15,-1-3-1-15,-4 3 1 0,-3-4-1 16,-5-1 1-16,-4-4-1 0,-6-2 1 15,-2-3-1-15,0-4 1 0,-3-1-1 16,-1-4 1-16,-1-3-1 0,1-3 1 16,-3-3 1-16,0-6 0 0,2-3 0 0,2-4-1 15,-3 0 0-15,2-7 2 16,0 2 3-16,2-3 0 0,-2-1 3 0,5 2 3 16,-3-3 1-16,6-1 3 15,0 0-2-15,0 0-5 0,3 0-3 16,-1-3-1-16,1 3-3 0,-1-2-1 0,-3 2 1 15,2 0-2-15,-1 0 0 16,2 2 0-16,-4 2 0 0,2 0-2 0,3 0 2 16,-5 0 0-16,3 2 0 0,-3-1 0 15,3-2-1-15,-6 3-1 0,4-2-1 16,-4 2-4-16,0-1-6 0,-2-2-3 16,2 2 2-16,-1-4-9 0,1 1-4 15,1-2 4-15,-2-8-4 0,6-6-22 16,-6-8-51-16,2-2-114 0</inkml:trace>
  <inkml:trace contextRef="#ctx0" brushRef="#br0" timeOffset="3830.51">20247 5731 285 0,'0'0'142'0,"0"0"-139"0,0 0 5 15,0 0 17-15,0 0 0 0,0 0 1 16,41-33-8-16,-22 31-11 0,3-1-1 16,10 3 3-16,-4 0 6 0,7 0-4 15,4 0 0-15,0 2-1 0,3 2-2 16,-3 3-5-16,0-3 0 0,-1 1-2 15,-4-1 0-15,-5-2-1 0,-3-1 1 16,-3-1-1-16,-7 0 1 0,-7 0-1 0,-2-1 1 16,-3-1 0-16,-3 0 0 15,-1-1 4-15,0-1 2 0,0-2 10 16,-4-2-3-16,3 0-7 0,-1-3-4 16,0-2-1-16,2-3-1 0,-1-2 0 0,1 0-1 15,0-5 0-15,0 1 2 16,1-3-2-16,2-4 0 0,-1-4 0 0,1-3 0 15,-2-5-1-15,1-5 0 0,0-4-5 16,-1-3 0-16,-1-8-6 0,0 2 1 16,0-5 1-16,0 2 3 15,0 6 4-15,-3 1 3 0,1 4 0 0,-2 8 0 16,2 5 3-16,1 8-3 16,1 3 5-16,0 5 4 0,3 3-3 0,6 3-4 15,1 5-1-15,2-2 0 0,9 6 0 16,2 2-1-16,6 2 0 0,3 1 0 15,7 2-1-15,5 0 1 0,1 0 0 16,9 0-1-16,3 0 1 0,2 2-3 16,3 2 3-16,-2 4 0 0,-5-2 0 0,-3 5 0 15,-3 1-1-15,-7-1 2 16,-5 0-2-16,-5 2 0 0,-5-1 1 0,-6 1-1 16,-2 2-1-16,-4 2 0 15,-5 5-4-15,-1 1 0 0,-5 5 2 16,-1 3 3-16,-2 0 0 0,0 3 1 15,1 4 1-15,0-1-1 0,5 1 0 0,-1 1 0 16,6 2 0-16,-1-1 0 0,4-1 1 16,2 1-1-16,-1-1 0 0,-3 0 0 15,3 0 1-15,-2-1-1 0,-5-3 0 16,0 1 0-16,-4 2 0 0,-3-4 2 16,-1 2-2-16,1 0 0 0,-2-2 0 15,1 0 0-15,0-2 0 0,3-2 0 16,1-2 0-16,-2-3 1 0,8-2-1 15,-2-3 1-15,7-4 2 0,2-1-1 16,2-6 1-16,2-1-1 0,4-5 1 16,7-3 2-16,2 0-2 0,1-7 0 15,3 0 0-15,-1-4-2 0,-2-2-1 0,3 2 0 16,-5-4 0-16,4 2 1 0,-3 0-2 16,-6 0 1-16,4 0 0 0,-7 1 1 15,0 0-1-15,-6 3 0 0,-3-3 2 16,-3 0-2-16,-4-1 0 0,-4 2 0 15,-1-5 1-15,-2-4 1 0,0 0-2 16,-3-9-2-16,0-3-3 0,-1-7-2 16,-4-8 0-16,1-7 0 0,0-8-1 15,4-1-1-15,0-5-3 0,8 0-6 16,3 8-12-16,0 3 10 0,1 10 13 16,1 7 7-16,2 2 0 0,6 7 1 15,-1-1-1-15,5 6 1 0,-2 0 1 16,8 3-1-16,-2 3 0 0,3-1-1 15,3 5 0-15,-2 1 2 0,5 4 1 16,3 0 1-16,1 5 2 0,-2 1 9 16,0 2-6-16,-7 3 1 0,0 0-7 15,-3 1 2-15,-3 7 1 0,-4 2-3 16,1 9 0-16,-3 6-2 0,-2 9 3 0,-2 13-2 16,-6 7 3-16,-4 8-3 0,-7 8 1 15,0 3 1-15,-7 4-3 0,-1-2 0 16,7-2 2-16,1-1-2 0,12-5 0 15,3 0 1-15,0-1 2 0,3-2 0 16,1-3-2-16,4-6 3 0,3-7-2 16,-2-6 1-16,7-2 1 0,-3-11-3 15,1-1 3-15,1-5 0 0,-1-5-1 16,1-2-2-16,3-8 7 0,0-1-4 16,0-7 0-16,4 0 0 0,2-9 4 15,1-7-3-15,2-2 0 0,2-3-2 16,-4-6-1-16,1 0-1 0,-3-9 0 15,-2-3 0-15,-2-4-1 0,-2-6 1 0,-5-4-1 16,-3-8-1-16,-5-2-1 0,-1-2-2 16,0-4 1-16,5 0-7 0,-1-1 2 15,-4 2 7-15,-3 7-15 16,-8 7-6-16,-4 11 9 0,-2 8 11 0,-1 9 2 16,2 8-1-16,0 9 0 0,0 6 0 0,1 0 0 15,1 3-3-15,5 2-4 16,6 8 4-16,4 8 1 0,2 0 1 15,2 6 1-15,0 3-1 0,1 4 0 16,4 5 1-16,-4 1 1 0,0 2-1 16,-3 1 0-16,-1 0 1 0,-1 1-1 15,-4-3 1-15,-2 2-1 0,-3-1 0 16,0-1 0-16,1-2 2 0,0-3-2 16,1-2-2-16,-1-2 2 0,1-6-1 15,0-1 1-15,-2-2 0 0,2 0 1 16,-1-2-1-16,0-1 0 0,-1-2 2 0,0-3-1 15,-1 0 5-15,0-2-3 0,-1-2 0 16,-1 0 0-16,0-1 0 0,-1 0 2 16,2-2 1-16,-2 1 3 0,0-1 0 15,-1-1-2-15,2-1-1 0,-2 1-1 16,2-1-1-16,3-1-2 0,-1-2 3 16,5 0-2-16,2 0 0 0,2 0-1 15,3-4-1-15,1-3 1 0,0 2-1 0,1-2 0 16,-3 0-1-16,-3-4 1 15,-2-2 0-15,-2-4 0 0,-3-7 1 16,1-3-1-16,-5-1 2 0,-1-8-3 16,0 2 1-16,-3-8 0 0,3-1 1 15,-1-2-2-15,5-7 1 0,2-2-1 0,4-2 0 16,5 0 0-16,5 1-3 0,7-3 2 16,3 3 0-16,1 3-3 0,-2 2-8 15,0 3 1-15,-1 7 7 16,-1 9 4-16,-3 4-1 0,-1 6 0 0,-3 4 1 15,-6 4-2-15,0 5 2 0,-7 4 0 16,1 4 0-16,-3 1-1 0,0 12-3 16,-1 8 2-16,0 5 2 0,0 10 0 15,-2 4 0-15,1 4 1 0,1 5-1 16,3 2 0-16,2 4 0 0,2 2 0 16,1 2 1-16,2-1-1 0,4 1 1 15,7 0 0-15,1 0 0 0,-1-2 0 16,0-5-1-16,-3-1-1 0,-1-5 1 15,-4-4 0-15,-3-4 1 0,1-6-1 16,-7-2 0-16,2-3 1 0,-4-7 1 0,-1-1-2 16,-1-6 0-16,0-4 2 0,-2-2-1 15,1-3 2-15,-2-1 1 16,6-3 2-16,-5 0 6 0,8-5 1 16,2-5 2-16,0-4 4 0,6-3-9 15,0-8-4-15,1 0-3 0,1-11-1 16,1-3-1-16,0-7 1 0,8-7-2 0,4-4 0 15,1-4-2-15,-4-1-5 0,-2-5-9 16,-2-6 12-16,-5 1-3 16,0 0-12-16,-2 7 8 0,-3 11-2 0,-7 9 4 15,0 14 7-15,-2 7 2 0,1 8 1 16,-1 4-1-16,1 0 0 0,2 8 0 16,1 3-2-16,1 1 1 0,1 11-2 15,4 7 2-15,3 6-1 0,0 9 2 16,1 6 0-16,-2 5 0 0,4 8 2 15,-6 2 0-15,-3 5-1 0,-1 1 1 0,-7 2 0 16,-1-2 1-16,-3 0-2 0,-6-1 0 16,3-2 1-16,-4-3-2 15,5-4 0-15,0-6 0 0,2-6 0 16,5-3 0-16,3-5 1 0,0-2 1 0,4-4-2 16,4-2 1-16,4-5 2 15,4-3 4-15,-1-5 1 0,6-4 1 16,0-5 1-16,5 0-2 0,1-10 13 0,3-5-11 15,3-2 2-15,2-9 1 0,11-3-2 16,4-9-1-16,8-7-8 0,0-7 2 16,-1-10-3-16,3-8 0 0,-13-11 1 0,-2-7 0 15,-10 0 0-15,-10 5 0 16,-10 10-2-16,-7 14 0 0,-7 20 0 16,-5 16 1-16,-9 11 0 0,1 10-1 15,-3 2 0-15,0 6-5 0,0 11-2 16,2 13 0-16,9 14 6 0,5 10 1 0,11 9 2 15,13 7-1-15,17 5 2 0,9 6 0 16,12 3 2-16,14 4-1 0,14 6-2 16,18 5-2-16,12 1-2 15,12 2 2-15,8 4 1 0,8 0 0 0,1-1 1 16,7-1-2-16,-6-15-20 0,0-16-88 16,-9-30-120-16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941.31" units="1/cm"/>
          <inkml:channelProperty channel="Y" name="resolution" value="1658.24902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4-10-15T07:09:30.64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4172 9259 160 0,'0'0'107'0,"0"0"-18"16,0 0-71-16,0 0-1 15,0 0 29-15,0 0 3 0,0 0-18 0,0 0-13 16,-5-21-13-16,5 21-4 0,0 0-1 16,0 1-4-16,0 3 3 0,0 8 1 15,0 2 0-15,1 1 3 16,2 6 1-16,-2 2 0 0,1 2 4 0,-1 0-6 16,1-1 2-16,-1 3-1 0,-1-2 0 0,0 1-2 15,0 0 1 1,0 0 0-16,0 0 0 0,0-3 0 0,-1-1 1 15,-1-1-1-15,0-2 2 0,1-2-2 16,0-1 1-16,1-3 1 0,0 0-2 16,-3-2-1-16,3-2 1 0,-1-1-1 15,1-4 0-15,0 0-1 0,0-2 1 0,0-2 1 16,0 0 1-16,0 0-2 0,0 0 3 16,0 0 1-16,0 0-1 15,0 0-1-15,0 0 2 0,0 0 0 0,0 0-5 16,0 0 1-16,0 0 0 0,0 0 0 15,0 0-1-15,0 0-1 0,0 0 1 16,0 0 0-16,0 0-1 0,0 0-1 16,0 0-2-16,0 0 2 0,0 0 0 15,0 0 2-15,0 0 2 0,1 0-1 16,2-2-1-16,-2 0 3 0,4 0 0 16,-3 0-2-16,5 1 0 0,1-1 2 0,2-2-1 15,3 3 1-15,2-1-2 16,4-1 1-16,2 0 0 0,2 2 1 15,5-1 0-15,3-1 5 0,0 2 2 16,0 0 1-16,4-2-4 0,0 3 0 16,-2 0 0-16,-2-2-1 0,1 2-3 0,-6-1 0 15,3-2-1-15,0 1-1 16,-3 0-1-16,1 2 1 0,-3-3 0 16,1 3-1-16,-3-2 0 0,-3 1 1 15,-1 0-1-15,-3-1 0 0,0 0 0 0,-7-1 1 16,2 1 1-16,-5 2-2 0,-3-3 0 15,1 3 0-15,-1 0 0 0,-1-1 0 16,-1 1 1-16,0 0 0 16,2 0 0-16,-1 0 0 0,3-1-1 0,-4 1 0 15,1-2 1-15,0 0-1 0,0-1-1 16,0 0-7-16,1 1-11 0,-1-2-7 16,0 1 0-16,-1 0-2 0,0-1-13 0,0-1-12 15,0-2-7-15,0 2-11 0,0-1-29 16,0-1 11-16,0 1-96 0</inkml:trace>
  <inkml:trace contextRef="#ctx0" brushRef="#br0" timeOffset="419.2899">4813 9485 179 0,'0'0'103'0,"0"0"-58"15,0 0-19-15,0 0 17 16,0 0-7-16,0 0-18 0,0 0-6 16,23 13 7-16,-16-7 0 0,5 1-2 15,1 2-1-15,-1-2-1 0,4 5-5 0,-2-4 1 16,1-1 0-16,0 2 1 0,-1-3-5 15,0 2 1-15,-3 0-3 0,1 0 1 16,-3-1-1-16,-2-1 1 0,0-1 0 16,-1-1-1-16,-1-1-4 0,1 1 2 15,-3-2 1-15,-1 0 2 0,-1 1 0 16,-1-1 3-16,0 0-1 0,0 0 0 16,0-1 1-16,-1 2 1 0,-1-1 3 15,-6 3 0-15,-1-1 3 0,-6 0 6 16,-3 1-7-16,-2 1-3 0,-4 2-7 15,-1 1-1-15,-2 1-4 0,-1 3 0 16,-7 1 0-16,-4 3 0 0,-5 5-26 16,-5 0-59-16,-2 0-98 0,6-5-253 15</inkml:trace>
  <inkml:trace contextRef="#ctx0" brushRef="#br0" timeOffset="40589.6">6041 9468 158 0,'0'0'106'0,"0"0"3"0,0 0-59 16,0 0 8-16,0 0 3 0,0 0-3 15,0 0-13-15,0 0-11 0,-4-43-11 16,3 43-11-16,1 4-9 0,0 6-3 15,0 10-8-15,-1 10 4 0,-2 3 4 16,1 8 4-16,-3 1-4 0,0-4 0 16,3-2 1-16,1-1 0 0,1-6-1 0,0-1-1 15,3-7-1-15,5-3-6 16,-5-7-12-16,2-3-3 16,0-5 1-16,-1 0 6 0,-2-3-3 0,-2 0 9 15,3-4 10-15,-1-5 4 0,2-4-2 16,1-3-2-16,3 3 1 0,-4 0 0 15,2 7-1-15,1-1 0 0,-2 5-2 0,0 2 1 16,3 5-7-16,-1 5 1 0,5-1 5 16,-2 2 2-16,5 2-1 0,1 3 1 15,1-2 2-15,0-2-2 0,2-4 1 16,-3 1-1-16,2-5 1 0,-3-3 1 16,-1-1-2-16,-4-2 2 0,2-8 3 15,-2-2 2-15,0-6 6 0,-3-4 4 0,2-2-5 16,-3-5-3-16,-4-1 0 15,-1-3 5-15,1 0-6 0,-2-2-5 16,0 3-3-16,0 5 0 0,0 7 2 16,-2 8-2-16,0 6-5 0,1 5-5 15,1 1-15-15,0 9-36 0,0 7-65 16,0 0-19-16,0 0-44 0</inkml:trace>
  <inkml:trace contextRef="#ctx0" brushRef="#br0" timeOffset="40738.93">6560 9705 463 0,'0'0'57'0,"0"0"-40"15,0 0-12-15,-16 64 20 0,16-49 3 16,-1 0-17-16,1 2-7 0,0-1 1 16,0-4-3-16,5-4-2 0,0-2-16 15,-2-5-38-15,1-1-27 0,1-7-80 16,2-6-52-16</inkml:trace>
  <inkml:trace contextRef="#ctx0" brushRef="#br0" timeOffset="40885.63">6677 9389 365 0,'0'0'43'0,"0"0"-32"15,0 0-1-15,0 0-1 0,0 0-8 16,0 0 0-16,0 0 1 15,0 0-2-15,0 0-19 0,53 8-63 0,-44-8-35 16</inkml:trace>
  <inkml:trace contextRef="#ctx0" brushRef="#br0" timeOffset="41056.5199">6847 9416 274 0,'0'0'64'0,"0"0"-20"0,10 90-14 0,-6-54 31 0,4 3 3 16,-3 0-22-16,1-1-29 0,2-1-5 15,-4-2-4-15,-2-2-2 0,2-5-2 16,-3-2 0-16,-1-3 2 16,-1-8-2-16,-5-2 0 0,0-6-61 0,-6-4-55 15,3-3-43-15</inkml:trace>
  <inkml:trace contextRef="#ctx0" brushRef="#br0" timeOffset="41522.7899">6733 9599 424 0,'0'0'49'0,"0"0"-6"0,0 0-11 16,0 0 24-16,0 0-16 0,0 0-23 16,0 0-8-16,0 0-5 0,0 0 9 15,71-27-3-15,-38 20-3 0,4-4 1 16,2 0-6-16,0-4 0 0,-1 2-1 16,-4-3 0-16,-6 1-1 0,-6-3-14 15,-7 4-14-15,-5 1 2 0,-6 3 21 16,-4-1 5-16,0 4 1 0,-4 3 2 0,-2 4 1 15,3 0 1-15,0 4 2 0,-3 8-4 16,-1 4-2-16,1 8 0 0,1 2 0 16,0 5 2-16,3 2 1 15,-1 3-4-15,1 0 3 0,-1-1-1 0,0-2-1 16,-1-2 0-16,-2-3-1 16,3-2 0-16,2-9 0 0,1-3 0 0,0-8 1 15,0-4 0-15,0 0 0 16,1-2 0-16,3-2 9 0,3-5 9 0,1-6-1 15,4-1-13-15,-1-5-2 0,2 2-1 16,2 1-1-16,-4 2 0 0,2 5-1 16,1 0 0-16,-3 5-1 0,1 4-3 15,-5 0 3-15,4 0 1 0,-5 3 0 16,5 4-2-16,-3 0 1 0,4 0 1 0,-2 1-1 16,2 1 0-16,-1-2 1 0,1 2 0 15,-2-3-9-15,1 1-13 16,-3-3-18-16,3 1 2 0,0-3-10 15,-2-2-29-15,3 2 19 0,-3-2-44 16,3 0 16-16,-6 1 3 0,1-1-41 0</inkml:trace>
  <inkml:trace contextRef="#ctx0" brushRef="#br0" timeOffset="41635.38">7383 9787 82 0,'0'0'78'0,"0"0"-12"0,0 0-21 0,0 0 10 16,0 0 5-16,0 0-6 15,0 0-15-15,0 0-11 0,22 0-10 0,-15-3-12 16,-3 0-4-16,1-2-2 0,-2-2-3 15,2 0-37-15,2-6-56 0,-4 2-72 16</inkml:trace>
  <inkml:trace contextRef="#ctx0" brushRef="#br0" timeOffset="41789.55">7460 9373 336 0,'0'0'68'16,"0"0"-68"-16,0 0 0 0,0 0 3 15,-13 59 6-15,22-40-2 0,-4-1-5 16,7 4-2-16,-3-7-26 16,3 0-58-16,-5-2-33 0</inkml:trace>
  <inkml:trace contextRef="#ctx0" brushRef="#br0" timeOffset="42073.25">7615 9626 233 0,'0'0'90'0,"0"0"-43"15,0 0-26-15,0 0 15 0,0 0 12 16,-4 66-11-16,3-56-16 0,-2-2-7 16,2-2-5-16,1-1-4 0,-2-3-4 0,2-1 1 15,0-1 1-15,0 0 0 16,-1-1 2-16,-2-3 8 0,3-3 8 0,-2-3-15 16,2-2-5-16,0-1 0 0,5 2-1 15,3 0 0-15,-2 5-4 16,4 0 4-16,-3 2-2 0,-1 3 0 0,4 1-4 15,-4 0 6-15,6 3 0 0,-4 7 0 16,4 1 0-16,-2 2 3 0,2 2 2 16,-2 4-1-16,2 2-3 0,-6 1-1 15,5 2 2-15,-5-1-2 0,5-5-5 16,-5-4-101-16,2-7-203 0</inkml:trace>
  <inkml:trace contextRef="#ctx0" brushRef="#br0" timeOffset="42526.97">9219 9313 491 0,'0'0'32'15,"0"0"21"-15,0 0-33 0,0 0 1 16,0 0-3-16,0 0-11 0,0 0-5 16,0 0 11-16,43 78 4 0,-42-30-11 15,-1 4-1-15,0-2-4 0,0-2 1 16,0-4-1-16,-1-5 0 0,-3-3-1 0,2-8 0 15,-5-1 0-15,3-7-33 16,1-10-53-16,-1-8-47 0,2-2-90 0</inkml:trace>
  <inkml:trace contextRef="#ctx0" brushRef="#br0" timeOffset="43038.24">8887 9525 209 0,'0'0'283'0,"0"0"-261"15,0 0-22-15,0 0 0 0,77-6 19 0,-33 4 21 16,8-4-5-16,4-1-18 0,1-1-14 16,-5 0 3-16,1-1-2 0,-11-1-1 15,-3 1-2-15,-9 0 0 0,-11 0-1 16,-7 2 0-16,-4 1-2 0,-8 0 1 16,0-1 1-16,-5 3 4 0,-2 3-2 15,-1 1-1-15,-2 3-1 0,1 12 1 16,-4 3 0-16,4 6-1 0,0 6 1 0,4 1-1 15,2 2 1-15,3 1-1 16,0-2 1-16,0 1 0 0,0-5-1 16,1-3 1-16,1-2-1 0,2-7 0 0,-2-3 0 15,0-4 0-15,1-6 1 16,-2-1-1-16,2-2 0 0,-1-4 2 0,2-6 6 16,2-7 1-16,5-1-6 15,1-4 2-15,1-2-4 0,0 4-1 0,-2 3 0 16,1 5 0-16,-1 4 0 0,-2 6-1 15,0 2-1-15,1 0 1 0,2 6-1 16,1 7 0-16,-1 1 2 0,4 0 0 16,0 2 2-16,-2 0-2 0,2-3 1 0,-1-1 0 15,-2 0 2-15,-2-3-3 0,0 0 1 16,-1-5 0-16,0 0 1 16,-1-2-2-16,1-2 1 0,0 0 2 15,1-6 0-15,0-2-3 0,1-2 1 16,2 1 0-16,-2-2-1 0,2-1-5 0,0 0-20 15,-3-1-34-15,-1 0-10 0,-4 1-29 16,-1 4-18 0,-4 0 27-16,-1 3 17 0,0 3-40 0</inkml:trace>
  <inkml:trace contextRef="#ctx0" brushRef="#br0" timeOffset="43508.32">9908 9568 205 0,'0'0'129'15,"0"0"-87"-15,0 0-8 0,0 0 21 16,0 0-5-16,0 0-21 0,0 0-6 16,0 0-13-16,-16 6 0 0,21-3-3 15,-3-3 8-15,4 2 4 0,0 0-5 16,0-2-8-16,2 0 0 0,-1-2 1 16,2-2-2-16,-2-2-5 0,1 0 2 15,-2 0-1-15,-3-2-1 0,-2-2 1 16,-1 3-1-16,0-3 1 0,-5 6-1 0,-3-1-3 15,-3 1 2-15,-3 4-1 16,2 0-2-16,-4 6 3 0,-2 1 1 0,1 7 0 16,-4 2 0-16,3 2 1 15,3 4 4-15,4 1 2 0,5 0-3 16,2 3-1-16,4-2 0 16,5 1 0-16,6-4-3 0,10-3 1 0,7-6 1 15,5-7 2-15,12-5-3 0,3-5-1 0,7-11-1 16,3-7-54-16,1-7-102 0,-7-1-198 15</inkml:trace>
  <inkml:trace contextRef="#ctx0" brushRef="#br0" timeOffset="43902.6">11171 9659 303 0,'0'0'249'0,"0"0"-238"15,0 0-10-15,0 0-1 0,0 0 3 16,0 0 4-16,10 68-2 0,-6-50-2 15,-1-4-3-15,0-4 0 0,2-3 0 16,1-4-18-16,-1-3-75 0,-3-7-105 0</inkml:trace>
  <inkml:trace contextRef="#ctx0" brushRef="#br0" timeOffset="44035.81">11165 9335 420 0,'0'0'0'0,"0"0"-1"16,-1 68 1-16,6-40 0 0,3-3-7 16,2 1-96-16</inkml:trace>
  <inkml:trace contextRef="#ctx0" brushRef="#br0" timeOffset="44325.1899">11283 9764 390 0,'0'0'22'0,"0"0"3"16,0 0 19-16,0 0 3 0,0 0-16 16,0 0 2-16,0 0 2 0,0 0-17 15,0 0-7-15,29 1 8 0,-18-19-6 16,1-3-6-16,-1 0-5 0,3-5 0 16,-1 2 1-16,-1 0-2 0,1 4-1 15,1 8 0-15,-3 4 0 0,1 2 0 16,-1 6-1-16,1 0 1 0,-3 4-1 15,3 6-1-15,-4 3 0 0,3 2 2 16,-2 4 0-16,1-3 0 0,-2 1-1 0,1-1 0 16,1-1-14-16,1-2-15 15,-3-3-16-15,3-3-23 0,-1-2-3 16,2 1-39-16,0-5-2 0,-1-1-71 0</inkml:trace>
  <inkml:trace contextRef="#ctx0" brushRef="#br0" timeOffset="44621.7299">11852 9356 49 0,'0'-66'300'0,"0"42"-262"0,3 8 20 15,-3 2 4-15,0 9 4 0,0 4-17 0,0 1-14 16,0 1-8-16,0 9-25 0,0 12 0 16,0 5-2-16,0 11 7 0,0 5-1 15,0 2-2-15,0 3-3 16,0 1 3-16,0-3-1 0,2-4-2 0,1-7 0 16,2-4 0-16,-3-8-1 15,3-5-3-15,0-7-29 0,-3-6-42 0,0-5-50 16,-2 0-72-16</inkml:trace>
  <inkml:trace contextRef="#ctx0" brushRef="#br0" timeOffset="44794.35">11756 9509 479 0,'0'0'58'0,"0"0"-27"0,0 0-14 0,0 0 1 15,0 0 14-15,0 0 10 0,0 0-21 16,77 11-14-16,-43-9-3 0,-2 1-4 15,3 0-5-15,2 1 3 0,-2 0-42 16,-1-1-26-16,-5-3-26 16,-1 3-30-16,-5-2 22 0,-9-1 66 0,-3 0-183 15</inkml:trace>
  <inkml:trace contextRef="#ctx0" brushRef="#br0" timeOffset="45025.85">12131 9547 232 0,'0'0'88'0,"0"0"-19"0,0 0 1 15,0 0 1-15,0 0-5 16,0 0-26-16,0 0-11 0,0 0-8 0,0 0-12 15,13-52-1-15,-8 45 2 0,-1 3 1 0,-4-2 0 16,0 3 0-16,0 0 3 16,-4 2 2-16,-1 1-6 0,-5 1-6 15,1 11-2-15,-6 0-2 0,2 5-3 0,0 2 3 16,4-1 0-16,3 0 0 16,3-2-2-16,3 1 1 0,3-2 1 0,8-4-1 15,2 1-4-15,5-5-8 0,5-3-17 16,4-3-14-16,3-1-22 0,1-2 0 15,4-6-28-15,-4 0-29 16,1-1 43-16,-8 0-37 0</inkml:trace>
  <inkml:trace contextRef="#ctx0" brushRef="#br0" timeOffset="45427.1899">12476 9565 314 0,'0'0'122'0,"0"0"-63"0,0 0 1 0,0 0-1 15,0 0-10-15,-2-59-6 0,-1 51-12 16,-1 3-12-16,0-2-9 0,-2 3-2 0,1 4-4 15,-5 0-4-15,3 0-1 16,-7 6-2-16,1 5 1 0,0 3 0 0,-2 0 0 16,5 3 2-16,2-2-1 15,4-2-4-15,3-1-11 0,1 0-7 16,0-6-7-16,5-1-8 0,7-5-4 16,-1 0-3-16,2-8 20 0,3 0-3 0,-1-4 11 15,-1 3 17-15,0 2 3 0,-1 1-3 16,-7 3 1-16,-1 3 0 0,0 0 2 15,-1 9-2-15,-3 7-1 0,0 7 0 16,-1 8 5-16,0 6-1 16,0 7 4-16,0 6-4 0,1 5 4 0,1 0 0 15,-1 4 2-15,-1-4-3 16,0 1 6-16,0-4-1 0,-9-7-7 0,0-2-2 16,-2-8-1-16,-3-9 1 0,-2-2 0 15,2-11 3-15,0-2 7 0,0-6 1 16,0-5 2-16,3-1 0 0,0-12 0 0,1-4-5 15,2-9-4-15,3-7-4 0,2-5-3 16,0-7-9-16,3-7-10 0,6-6-11 16,1-8-26-16,7-2-39 0,-1-2-35 15,1 13-46-15</inkml:trace>
  <inkml:trace contextRef="#ctx0" brushRef="#br0" timeOffset="45685.7899">12628 9532 322 0,'0'0'68'0,"0"0"-41"16,80-19-7-16,-59 28 8 0,-3 5 2 15,1-1-3-15,-8 3-1 16,1 4-11-16,-4 3-5 0,0-2-2 0,-7 1 1 16,-1-3-4-16,0-1-1 0,-2-4-2 15,-6-6 0-15,3-4-2 0,0-2 3 16,2-2 1-16,-3 0 4 0,2-2-1 0,3-7 8 16,0-3-1-16,1-2-4 0,6-6-6 15,3-3 0-15,1 2-2 16,2-2-2-16,3 1-1 0,-2 4 1 0,6 2 0 15,0 4 0-15,2 3-3 0,0 9 0 16,1 0-1-16,-1 3-9 0,-1 7-19 16,-1 3-11-16,0 2-10 15,-1 1-24-15,-3 4-48 0,0-1 12 0,-2-6-76 16</inkml:trace>
  <inkml:trace contextRef="#ctx0" brushRef="#br0" timeOffset="46161.35">13186 9675 312 0,'0'0'153'0,"0"0"-103"15,0 0 3-15,42-69 1 16,-32 49-12-16,-4 2-13 0,2 2-6 16,-4-2-10-16,-2 3-7 0,-2 5-4 15,0 2 1-15,-6 3 1 0,-4 3-4 16,-1 2 0-16,-4 2-6 0,-7 8 1 0,1 4 4 16,-2 5-5-16,4-2 1 0,4 1-6 15,-2 0-5-15,5-1-2 0,4-2 7 16,4-1 2-16,4-4-1 0,0-3 5 15,3 0 3-15,2-2-1 16,7-2 1-16,1-3-1 0,2 0 3 16,2-4 1-16,4-2 1 0,-1-2-1 0,-1 2 2 15,-2-2 2-15,0 3 0 16,-3 1-3-16,-1 1 0 0,2 2 0 16,-6 0-1-16,2 1 0 0,-3 0-1 0,3 0 0 15,-5 1 0-15,4-1 0 0,-4 0 1 16,1 0-1-16,3-1 0 0,-3-3 0 0,3-1 1 15,-4-2 1-15,4-5-1 16,-3-2-1-16,1-3 4 0,-1-3-2 16,-2-4-2-16,1-4 2 0,1-5 0 0,-2-2-1 15,-2-3 0-15,2 4-1 16,-4 3 0-16,1 7 1 0,1 13-1 16,-3 4 0-16,0 7 10 0,0 0-3 0,0 9-7 15,0 11-8-15,-5 4 8 0,1 15 1 16,2 7 0-16,2 8 0 15,2 8 0-15,9-3 2 0,3-1-3 16,3-4 0-16,5-11-18 0,4-8-117 0,-4-12-150 16</inkml:trace>
  <inkml:trace contextRef="#ctx0" brushRef="#br0" timeOffset="46899">15183 9498 265 0,'0'0'172'16,"0"0"-123"-16,0 0-22 0,0 0 16 16,0 0 3-16,0 0-9 0,15-68-18 15,-15 47-8-15,0 0-2 0,-3-1 0 16,2-1 0-16,-1-4-2 0,2 1 1 15,0 2-3-15,0 1-4 0,1 6 0 16,4 5 1-16,7 5-2 0,1 3-1 0,6 4-3 16,6 0 3-16,2 0 1 15,10 7-1-15,2 2 1 16,1 2 0-16,7-3 0 0,-6-1 0 0,1 0 0 16,-3-4 0-16,-9-2 0 0,-4-1-1 15,-9 0-8-15,-7-2 2 0,-7-4 2 16,-3 1 0-16,0-2 5 0,-6-2-3 15,-8 3-6-15,-2 0-2 0,-3 3 3 0,-1 3 7 16,-2 0 0-16,1 7 1 16,4 5 0-16,3 2 3 0,5 6-1 0,2-1 0 15,4 6-1-15,2 1 2 16,1 2 0-16,2 1-2 0,4-1 2 0,0 1 0 16,3-3 0-16,-3-2-1 0,1 1 0 15,2-5 0-15,-1-3 0 0,6-4-2 16,-1-4 0-16,4-1-1 0,0-7-2 15,11-1-24-15,5-3-46 0,6-12-61 16,1 0-147-16</inkml:trace>
  <inkml:trace contextRef="#ctx0" brushRef="#br0" timeOffset="47214.5">16370 9449 587 0,'0'0'47'0,"0"0"-41"16,0 0-5-16,0 0 4 0,0 0 6 16,-6 72 8-16,6-49-9 0,2-4-7 15,2-1-1-15,3-3 0 0,-1-3-1 16,0-3-1-16,0-4-1 0,2-5-35 16,-3 0-50-16,1-11-46 0,0-4-88 15</inkml:trace>
  <inkml:trace contextRef="#ctx0" brushRef="#br0" timeOffset="47382.57">16494 9206 316 0,'0'0'62'16,"0"0"-56"-16,0 0 1 0,0 0 9 16,0 0-3-16,0 0-4 0,0 0-5 15,-10 63 1-15,19-48-5 0,3 1-9 0,2 0-62 16,-2-4-22-16,0-1-62 15</inkml:trace>
  <inkml:trace contextRef="#ctx0" brushRef="#br0" timeOffset="47646.35">16682 9389 200 0,'0'0'49'0,"0"0"-37"0,0 0 34 0,0 0 25 0,0 0-9 16,0 0-18-16,0 0-11 0,0 0-17 15,-61 43-6-15,56-38-8 0,5 0 3 16,0 3-3-16,0-2-2 0,0 4 2 15,0-3 1-15,4 5 1 0,0-1-4 16,-2 2-2-16,4 0-5 0,-1 4 2 0,1-2 2 16,4 0-23-16,-1 2 24 15,2 2-3-15,-3-4-4 0,3 3 0 16,-2-4 9-16,-1-2-1 0,-2-3 1 0,-2-3 0 16,0-3 3-16,-4-2 0 0,0-1 1 15,-2 0 7-15,-5-1 27 0,-6-2 17 16,-6 0-40-16,0 0-12 0,-6 0-3 15,0-1-13-15,-3 0-54 0,3-4-48 16,3-2-234-16</inkml:trace>
  <inkml:trace contextRef="#ctx0" brushRef="#br0" timeOffset="48216.06">17975 9451 429 0,'0'0'36'0,"0"0"-9"0,0 0 23 15,0 0-9-15,0 0-17 0,-47-59-10 0,38 59-6 16,-3 4-8-16,-2 5 0 15,0 7 0-15,-3 0 0 0,-2 3-1 16,3-2 1-16,2 3 1 0,4-3-1 16,3-2-2-16,4 1 0 0,3-4-5 0,3-4-12 15,9-2-16-15,4-6 0 0,6 0 1 16,3-9 30-16,2-6 2 0,-1-1 1 16,-5-1 1-16,-2 0 7 0,-5 3 22 15,-6 1-8-15,-2 3 2 0,-4 3 4 16,-2 3-4-16,0 4-2 0,0 0 0 15,0 0-7-15,0 1-14 0,0 7-3 16,1 4-1-16,0 4 3 16,4 1 2-16,0-1-1 0,2-2 1 0,3 1 1 15,-2-3-2-15,3-3-1 0,3 0-4 16,0-4-14-16,4 0-7 0,2 0-6 16,3-5-33-16,2 0-54 0,-4 0-75 15</inkml:trace>
  <inkml:trace contextRef="#ctx0" brushRef="#br0" timeOffset="48646.05">18488 9412 583 0,'0'0'40'0,"0"0"-9"16,0 0 9-16,-38-60-11 0,27 54-8 15,-2 0-1-15,-1 6-7 0,-3 0-12 16,-2 4-1-16,-1 8 0 0,-2 3-3 15,3 6 1-15,-1 3 2 0,1 2-1 16,5 3-2-16,2-2-4 0,7-3-2 0,4 1-5 16,1-9-9-16,8-2-5 15,5-6-7-15,4-4 10 0,2-4 6 16,8-8 18-16,-1-6 1 0,2-5 1 16,0-4-1-16,-4-1 1 0,1-6 1 15,-3 4 0-15,-5-6-1 0,-3 1-1 0,-3-1 3 16,-5 1 0-16,-2-2-2 0,-4-1 2 15,0 3-1-15,-2 2 0 0,-3 6 0 16,-1 9-1-16,0 9-1 0,2 5-3 16,-2 8-5-16,-4 10-7 0,3 7 3 15,-4 4 9-15,3 6 2 0,0 2 1 16,1 4 0-16,3 1-2 0,0 0-6 16,4-3-7-16,0-4-12 0,0-4-23 0,1-4-52 15,9-4 11-15,6-5 28 16,2-6 63-16,7-5 21 0,0-4-7 15,5-3-14-15,2-2-43 0,0-6 3 16,0-1-95-16</inkml:trace>
  <inkml:trace contextRef="#ctx0" brushRef="#br0" timeOffset="49038.37">18892 9501 226 0,'0'0'95'0,"0"0"-51"0,0 0 29 16,-1-62-4-16,-9 48-11 15,-1 2-9-15,0 2-11 0,-4 3-7 16,4 3-15-16,-1 3-5 0,-2 1-5 0,0 0-4 15,-2 6-2-15,-1 4 0 0,-2 1 0 16,2 5 0-16,1-1-1 0,5 2 1 16,1 1-1-16,3-1 0 0,2 2-2 15,2-2 1-15,3-2-5 0,0-2-3 16,8-6-7-16,0 0 5 0,7-7 3 16,3 0 4-16,5-7 4 0,2-7 1 15,4-2 0-15,-3-6-2 0,-1-2-3 0,2-2 5 16,-6 1 0-16,-3-4 1 15,-4 4-1-15,-3-3 1 0,-6 0 1 0,-4 2 0 16,-1-2-1-16,0 1 5 0,-3 3 2 16,0 6-5-16,-2 7 0 0,0 9 0 15,0 2-3-15,0 11-1 0,-3 9-7 16,-2 4 8-16,3 6 1 16,-3 2-1-16,5 4 0 0,1 1 0 0,3 3 1 15,1-6-1-15,1 1-1 0,7-5 1 16,4-2-19-16,1-7-19 0,4-3-34 15,2-8 42-15,3-4-42 0,0-6-42 16,-2-2 68-16,4-7-43 0,-9-2-40 16</inkml:trace>
  <inkml:trace contextRef="#ctx0" brushRef="#br0" timeOffset="49311.96">19141 9515 171 0,'0'0'143'0,"0"0"-85"0,0 0-1 0,0 0-5 0,0 0-11 15,0 0-7-15,0 0-13 0,0 0-11 16,-8-21-3-16,8 21 0 0,0 0 3 15,0-1-1-15,0-3-1 16,0-1 5-16,1-2-1 0,-1-4-8 0,0 3-3 16,0 1-1-16,0-2 2 0,0 4-2 15,-4 0 0-15,-1 2 0 16,0 1 0-16,1 0 0 0,-1 2 0 0,-1 0 0 16,-2 7 0-16,2 6-4 0,-2-2 3 15,1 5 1-15,4 5 0 0,0-5 0 16,3 3-1-16,0 0 1 0,0-3 0 15,5-3-1-15,4-3-3 0,3 2-17 16,3-5-9-16,1-3 6 0,3-2-5 16,4-2-9-16,0 0 3 0,2-2-26 0,4-2-64 15,-2-3 37-15,-3 1-66 16</inkml:trace>
  <inkml:trace contextRef="#ctx0" brushRef="#br0" timeOffset="49669.89">19593 9508 300 0,'0'0'71'0,"0"0"-13"0,0 0 13 0,0 0-2 16,7-63-17-16,-12 54-18 0,-1 2-6 16,0 3-3-16,-2-1-14 0,-2 1-6 15,0 4-5-15,-6 0-1 16,-1 7 0-16,-5 1 0 0,-2 3 1 0,-1 6-1 0,2 2 1 16,5 2-1-16,4-1-1 15,3 0-14-15,4 1-8 0,3-4-6 16,4-1-8-16,6-4-12 0,5-6-7 15,9-2 4-15,1-4 6 0,6-4 9 16,1-5 20-16,1-7 18 0,3 0 2 16,1-5 10-16,-4-4 24 0,-1-4-24 15,-5-2 3-15,-6 2 7 0,-4-7 15 0,-5 5 13 16,-4-5-11-16,-3-2-14 0,-1 2-1 16,-2-3-2-16,-5 8-1 0,-4 9-11 15,5 5-4-15,-1 12 3 0,1 5 7 16,1 6-14-16,-4 10-2 15,1 6-1-15,3 11 1 0,-3 4-1 0,5 5 1 16,2 4 1-16,1 0-1 0,7 1-25 16,3-6-18-16,5-4-44 0,-2-5-40 15,2-12-97-15</inkml:trace>
  <inkml:trace contextRef="#ctx0" brushRef="#br0" timeOffset="49867.2199">20196 9489 682 0,'0'0'19'0,"0"0"-17"15,0 0-2-15,0 0 2 0,-37 67-2 16,37-54 3-16,0 2-2 0,2 1 2 16,5-7-3-16,-1-2-24 0,4-6-40 15,-2-1-59-15,5-6-86 0</inkml:trace>
  <inkml:trace contextRef="#ctx0" brushRef="#br0" timeOffset="50006.38">20246 9195 523 0,'0'0'5'0,"0"0"-5"15,0 0-4-15,0 0 4 0,0 0 0 16,0 0-1-16,10 78-13 15,4-60-79-15,2 0-94 0</inkml:trace>
  <inkml:trace contextRef="#ctx0" brushRef="#br0" timeOffset="50272.42">20345 9532 498 0,'0'0'50'0,"0"0"-47"16,0 0 7-16,0 0 15 0,0 0 17 0,0 0-2 15,0 0-19-15,0 0-8 16,0 0-5-16,34-19-6 0,-28 8-1 0,3-3-1 16,1-3 2-16,-1 0-1 15,4 0-1-15,1 1 0 0,-3 2 1 16,1 6-1-16,1 4-3 0,-6 3-5 16,5 1 7-16,-3 3 1 0,2 7-2 15,-4 6 2-15,-1 3 0 0,1 9 0 16,-2 6 0-16,-5 1 0 0,2 3 0 0,-2-3-10 15,0-1-48-15,3-10-74 0,1-5-143 16</inkml:trace>
  <inkml:trace contextRef="#ctx0" brushRef="#br0" timeOffset="50712.0199">21972 9186 523 0,'0'0'93'0,"0"0"-89"16,0 0-3-16,-75-24 12 15,53 35-2-15,0 6-1 0,0 8 0 0,0 1-3 16,3 7-1-16,2 2-4 16,9-2-1-16,2 1-1 0,5-3 1 15,2-2-1-15,9-4 0 0,2-4 0 0,8-4-14 16,6-10-20-16,2 0-17 0,6-7-20 16,1-2-54-16,-4-5-91 15</inkml:trace>
  <inkml:trace contextRef="#ctx0" brushRef="#br0" timeOffset="51252.39">22118 9374 443 0,'0'0'90'15,"0"0"-69"-15,0 0 11 0,-65 31 2 0,58-18-3 16,4-1 1-16,3 0-18 0,0 2-5 16,6-1-4-16,9 0-2 0,0-2 1 15,1-5-1-15,3 1-3 0,3-4-2 16,0-3-4-16,-5 0-10 0,-3-1-5 15,-4-6 10-15,-5 0 3 0,-3 1 8 16,-2-4 0-16,0-2 1 16,-3 0 1-16,-4 0-2 0,-4-1 1 0,1-3-1 15,-2 5 3-15,-4 0-1 0,1 2 1 16,2 3-3-16,-2 2-1 0,-1 2 1 16,8 0-3-16,1 2 2 0,3 0 0 15,4 0-7-15,1 0-18 0,10-2 9 16,3-1-34-16,7-3 18 0,5 2-15 15,1 0-9-15,1 0-2 0,-4 2 28 0,-3-4 28 16,-2 2 3-16,-4 0 6 0,-6-1 28 16,2 4 17-16,-6-1 4 0,-2 2 6 15,2 0-13-15,0 0-19 16,1 7-14-16,2 2-4 0,3 2 0 0,-3 7 1 16,6 1-6-16,2 3-4 15,1 1-2-15,-2-1 25 0,0-2-4 0,-3-1-18 16,-2-6-3-16,-4-2 1 0,-5-5 0 15,-1 0-1-15,0-5 0 0,-2 0 0 16,-7-1 2-16,2 0 3 0,-4-3 5 16,1-6-3-16,2 0-2 0,2-3 0 15,1-2 0-15,2-2 0 0,2-3-2 16,1 1-3-16,4-4-2 0,4 0-9 16,7 7-17-16,2-1-10 0,1 6-6 0,3-1-16 15,0 4-19-15,-2 2-21 16,1 0-23-16,-2 3 31 0,-2 0-3 15</inkml:trace>
  <inkml:trace contextRef="#ctx0" brushRef="#br0" timeOffset="51485.57">22611 9320 108 0,'0'0'57'0,"0"0"-2"0,0 0 2 15,0 0-4-15,0 0-8 0,13 72 9 0,-9-53-3 16,1 1-19-16,0 1-7 0,5-2-5 16,-3 3 0-16,3-5 23 0,-3-2-30 15,-3-3-2-15,2-1-5 0,-4-5-5 16,-2-1-1-16,1-3 2 0,-1-2-2 15,0 0 1-15,-2 0 2 0,-3-2 4 16,3-5-1-16,-2-3-3 16,3 0-1-16,0-9 1 0,-1 4-3 0,2-5 1 15,0-2 0-15,5 0-1 0,4-5-5 16,3 2 0-16,3 2-9 0,-1 3-3 16,6 5-13-16,-2 4-7 0,2 5-6 15,2 1-11-15,-2 3-42 0,0 2-42 16</inkml:trace>
  <inkml:trace contextRef="#ctx0" brushRef="#br0" timeOffset="51646.91">22930 9506 546 0,'0'0'114'0,"0"0"-106"15,0 0 20-15,0 0 13 0,0 0 9 16,0 0 1-16,0 0-17 0,0 0-23 15,0 0-9-15,19 14-2 0,-16-19-48 16,3-8-104-16,-4-1-267 0</inkml:trace>
  <inkml:trace contextRef="#ctx0" brushRef="#br0" timeOffset="52501.97">24527 9504 396 0,'0'0'59'0,"0"0"-55"16,0 0 4-16,0 0 35 16,0 0 17-16,0 0-13 0,-82 21-22 15,49-18-16-15,-5-2-6 0,-6 2-2 0,-2-3 0 16,-9 0 1-16,-2 0 0 0,0-5-2 15,3-1 0-15,8-4-2 16,8 1 2-16,6 0 0 0,10-4 2 0,11 3-2 16,5-1 0-16,6-1 0 0,10 0-4 15,11-5-3-15,11-2-13 16,10-1 3-16,8-2 13 0,3 0 0 0,-3 0 1 16,-2 0-1-16,-9 2-3 0,-4-1 7 15,-11 1 0-15,-4 2 0 0,-10 2 0 16,-7 1 4-16,-3 2-1 0,-3 2 6 15,-5 2 5-15,-1 3-5 0,-4 0-5 0,0 6-2 16,1 0 2-16,-2 12-4 16,3 6 0-16,2 8-1 0,0 12 1 15,5 1 1-15,2 5 3 0,2-2-3 0,5 0 0 16,5 0 0-16,1-6 1 16,2 0-2-16,3-2 2 0,0-4-1 15,2-2-1-15,2-4 0 0,4-2-6 16,-2-6-44-16,4-5-50 0,-2-6-120 0</inkml:trace>
  <inkml:trace contextRef="#ctx0" brushRef="#br0" timeOffset="53339.54">25185 9574 459 0,'0'0'38'15,"0"0"-16"-15,0 0 21 16,30-68-2-16,-9 46-9 0,4-4-10 0,1-2-13 15,3-1-8-15,1-2 1 0,-2-4-2 16,1 0-1-16,-4 2 1 0,-2 1 0 16,-5 3 0-16,-7 5 0 0,-5 9 0 15,-5 5 0-15,-1 3 2 0,0 3-1 16,-3 2-1-16,-1 2-2 0,-5 4-4 16,0 7 0-16,-2 7 1 0,2 4 5 15,3 2-2-15,6 0 2 0,0 0-5 0,6-3-3 16,4 0 2-16,6-1-11 15,0-3 2-15,2 3 10 0,2-5-1 0,-1 1-9 16,3-1 5-16,-2-1 10 16,-3-2 0-16,-4-3-2 0,-6-2 2 15,-3-2 0-15,-3-2 0 0,-1 1 1 16,-1 1 6-16,-5 0-3 0,-4 1 6 0,-1-1 17 16,-3-2-2-16,0-1-13 0,1 0 1 15,1-1-3-15,2-1 0 0,-2 0-4 16,4 0-3-16,1-4-3 15,2 2 2-15,3-3 0 0,0-4 1 16,2 0-3-16,4-5-2 0,8-3-12 0,3-2-13 0,7-2-11 16,2 1 8-16,1 0 0 15,0 4 1-15,-1 3 4 0,-3 4 17 16,-3 4 5-16,-7 1 3 0,0 4 1 16,-5 0 10-16,-1 0 10 0,-2 4-2 15,-2 2-11-15,1 5 3 0,-2 0 8 16,0 1-2-16,0 4-4 0,0-3-5 15,0 3-3-15,0-4-3 0,0 0 1 16,2-2 2-16,3-3-1 0,-1 0-1 0,1-4 1 16,2-1-2-16,1-2 0 15,3 0-2-15,4-1 1 0,1-7 4 0,3-1-5 16,2-2-10-16,0-2-7 0,-3 0 1 16,-1 1 4-16,-1 1 2 0,-2 1 2 15,-6 3 7-15,-3 2 1 0,-2 4 0 16,-3 1 0-16,0 0 5 0,0 1 0 15,0 4-5-15,0 6-8 0,0-1 3 0,0 2 5 16,0 1 2-16,4-2-1 0,3 2 1 16,5-3-2-16,0-3 0 15,3 0-1-15,4-4 1 0,1-3-1 0,2-3-5 16,2-5-24 0,2-7-23-16,-2-4-40 0,2-1-30 0,-3 0-23 15</inkml:trace>
  <inkml:trace contextRef="#ctx0" brushRef="#br0" timeOffset="53735.38">26259 9069 307 0,'-12'-61'92'0,"3"42"-54"0,-2 8 16 16,5 6 6-16,-1 5-7 0,1 0-28 15,1 13-12-15,-3 11-11 0,0 7-2 16,3 8 3-16,1 3 5 0,2 2-6 16,2-2 1-16,0-7 0 15,2 0-1-15,1-9-2 0,0-4 0 0,2-5 1 16,-1-8 1-16,1-4-1 0,-4-3-1 15,0-2 2-15,2 0 3 0,0-6 10 16,8-4 14-16,0-7-9 0,5 0-18 0,5-2-1 16,-1 2-1-16,2 3 0 15,-2 2 0-15,1 6-2 0,-1 6 1 16,-3 0-2-16,-3 6 1 0,2 5-2 16,-6 4 2-16,0 1 1 0,-4 4-1 0,-1 3 0 15,-5-2 2-15,0 4 0 0,-6-2-1 16,-4-1 2-16,-2-5-1 15,-5-1 2-15,-2-3-2 0,-3-3 0 16,-1-3 2-16,-4-5 1 0,2-2-2 16,0 0-1-16,3 0 0 0,3-6 2 0,3 1-2 15,4-2 1-15,4 1-1 0,5 1-1 16,1 2-9-16,2-1-1 0,2 1-8 16,5-1-10-16,6 1-40 0,6 1-12 15,3 1 3-15,3 1-28 0,1 0 0 0,-5 0-56 16</inkml:trace>
  <inkml:trace contextRef="#ctx0" brushRef="#br0" timeOffset="54018.61">26615 9372 274 0,'0'0'1'0,"0"0"2"16,0 0-3-16,0 0 2 0,0 0 4 16,0 0 16-16,0 0 0 0,0 0-10 15,49-35 5-15,-45 33 10 0,-2-1 6 0,1-3-5 16,1 1-15-16,3-3-8 0,0-5-5 15,0 2-16-15,4-4-65 0,-2 0-69 16</inkml:trace>
  <inkml:trace contextRef="#ctx0" brushRef="#br0" timeOffset="54247.06">26740 8919 412 0,'0'0'53'0,"0"0"-28"15,0 0-10-15,0 0 16 0,0 0-16 16,0 0-15-16,0 0 0 0,0 0 0 16,0 0 3-16,0 21-2 0,1-10-1 15,3-2 0-15,-3 1 0 0,0 3 1 16,3-2-1-16,-3-1 0 0,2 2-1 16,-1-2-1-16,1 1-10 0,-1-3-16 15,3-1-4-15,-1 1-13 0,-1-5-38 0,3-1-10 16,0 0-73-16</inkml:trace>
  <inkml:trace contextRef="#ctx0" brushRef="#br0" timeOffset="54721.08">26557 9453 267 0,'0'0'48'0,"0"0"3"16,0 0 14-16,0 0-6 15,0 0-8-15,0 0-16 0,23-70-8 0,-12 53-9 16,1-1-7-16,-1-4-6 0,5 0-2 15,-4-4-2-15,-1-2 1 0,5-3-1 16,-8-4-1-16,4 0 1 0,-4-5-1 16,2 1-2-16,-4 1 2 0,0 1 0 15,0 5 0-15,-3 6 0 0,-2 8 2 16,0 6 0-16,-1 8 2 0,0 4 6 16,0 0-1-16,0 4-9 0,1 13-4 15,-1 4-7-15,0 16 11 0,-4 3 0 16,-4 10 1-16,2 3 1 0,1-2 0 15,4 0-2-15,-4-4 0 0,4-4 0 16,0-6 1-16,1-6-1 0,0-5 3 16,0-5-3-16,2-3 1 0,3-6 0 0,-3-5-1 15,1-1 1-15,-1-4 2 0,3-2-3 16,4-5-3-16,1-7-12 0,5-3-27 16,3-7-75-16,-3-2-99 0</inkml:trace>
  <inkml:trace contextRef="#ctx0" brushRef="#br0" timeOffset="55072.52">26613 9289 366 0,'0'0'74'0,"0"0"-55"0,0 0-9 0,0 0 22 0,0 0 12 16,0 0-3-16,0 0-2 16,0 0-25-16,55 13-5 0,-27-13-1 0,7 0 3 15,1-2-4-15,-2 2-3 0,1 0-3 16,-2 0 0-16,-1 4-1 0,-9 1 1 0,-4 2-1 15,-7 0 0-15,-1 2 0 0,-4 2-1 16,-3 0-1-16,-2 3 2 0,-2-1 0 16,0-2-1-16,0 2 1 0,-5-5 0 15,2 2 0-15,-1-6 0 0,0-2 0 16,-2-1 0-16,-1-1 2 0,2 0-1 16,0-1 2-16,-1-5 1 0,4-1-1 15,0-2 0-15,2-1 4 16,2-2 2-16,6-2-1 0,2-2-5 15,6-4-1-15,2 1-1 0,4-2-1 16,3 4-2-16,5 4 1 0,-5 5-7 0,6 6-4 16,-4 2-3-16,6 1-5 0,-6 8-9 15,-1 2-10-15,-2 3-27 0,-2 1-6 16,-2 3-29-16,-3-1 3 0,-8-2-71 0</inkml:trace>
  <inkml:trace contextRef="#ctx0" brushRef="#br0" timeOffset="55402.4">27354 9463 303 0,'0'0'138'0,"0"0"-69"16,0 0-10-16,0 0-10 0,0 0-11 16,0 0-1-16,0 0-11 0,20-71-17 15,-20 57-6-15,0 0 1 0,-2 2-2 16,-2 5-2-16,-4 1 0 0,2 4-2 16,-6 2-2-16,1 2-3 0,-5 7 2 15,0 2-2-15,2 3-6 0,1 1 5 16,-1 0 4-16,1 0 0 0,5-2 0 15,2-2-1-15,3 0-2 0,2-4-4 16,1-1 0-16,4-3-7 0,2-2-2 0,4-1 0 16,3 0 20-16,3-2 5 15,4-5-1-15,-2 2-3 0,0-1 0 16,-2 1 0-16,2-1 1 0,-2 3 0 16,-2-1-1-16,1 4-1 0,-6-1 0 0,2 1 2 15,-5 0-2-15,1 0-2 16,2 0 2-16,-2 0-7 0,4 4-17 0,-2-3-13 15,4-1-19-15,6 0-10 16,-1 0-4-16,4-5 6 0,2-1-22 0,-2-5-85 16</inkml:trace>
  <inkml:trace contextRef="#ctx0" brushRef="#br0" timeOffset="55591.99">27864 9050 357 0,'0'0'42'16,"0"0"-18"-16,0 0-18 0,0 0-4 15,0 0 13-15,-50 83 31 0,37-50-18 16,0 4-13-16,4-4 0 0,0 2-6 16,7-6-1-16,2-1-4 15,5-6-2-15,7-2-1 0,4-5 1 0,1-5-2 16,5-6-3-16,2-4-65 0,1-3-16 16,-2-8-77-16</inkml:trace>
  <inkml:trace contextRef="#ctx0" brushRef="#br0" timeOffset="55838.39">27742 9119 491 0,'0'0'20'0,"0"0"-12"16,0 0 1-16,0 0 16 16,0 0-2-16,0 0-2 0,0 0 3 15,0 0 1-15,0 0-14 0,37 58-3 0,-10-56-4 16,6-2-2-16,-3 0-1 0,1-3-1 15,-8-1-1-15,-1 0-3 0,-5 0-13 16,-1 0-15-16,-9 3 4 0,-1 0-6 16,2 1 0-16,-7 0-1 0,0 0 6 15,-1 1-17-15,0 4-32 0,0 1 16 16,0 1 9-16,0 0-3 0,0-1 4 16,0 0-58-16</inkml:trace>
  <inkml:trace contextRef="#ctx0" brushRef="#br0" timeOffset="56266.18">28033 9250 148 0,'0'0'67'15,"0"0"-49"-15,0 0-13 0,0 0 21 16,0 0 7-16,0 0 0 0,0 0-3 16,0 0 6-16,0 0-17 0,19 26 0 15,-10-24 2-15,2-2 0 0,-2 0 0 16,4 0 2-16,-4 0-6 0,3 0-8 16,-4-2-3-16,6 2-3 0,-6-3-3 15,3-1 1-15,-3 2 1 0,-1-1-1 16,-1-1-1-16,-4 2 2 0,1-2 0 15,-1 2 4-15,-2-3-4 0,0 3 8 16,-2 0 6-16,-3 0-7 0,-1 2-9 0,-9 0 0 16,-3 0-6-16,-2 7 4 15,-3 1 2-15,1 3 2 0,-1 0 1 0,8 2 2 16,1 1-2-16,6 1-1 0,5 0 0 16,3 2-2-16,6-1 1 0,7-2 0 15,8-2 1-15,10-3-2 0,5-3-9 16,4-4-22-16,3-2-22 15,1 0-32-15,3-4-58 0,-12-2-14 16</inkml:trace>
  <inkml:trace contextRef="#ctx0" brushRef="#br0" timeOffset="56600.81">28507 9359 169 0,'0'0'51'0,"0"0"-13"0,0 0 1 0,0 0 5 16,0 0 19-16,0 0-2 0,0 0-21 16,7-61-5-16,-17 53-17 0,-3 4 2 15,-2 1-4-15,-1-1-7 0,0 3-3 16,-2-1-2-16,-1 2-1 0,0 0-2 0,1 0 0 15,1 0 0-15,1 3-1 0,1 5-1 16,3 0 1-16,-3 4 0 0,9-3 0 16,-1 1 0-16,7-1-3 0,0-2 3 15,9-1-2-15,-2-1-4 0,8-4 0 16,0 0 6-16,5-2 0 0,3-5 5 16,-1-2-4-16,3-4-1 0,0 0-7 15,-3-7 1-15,-2 1 4 0,-8-5 2 16,0-3 0-16,-6-1 2 0,0-4-2 15,-2 0 2-15,-2-2 4 0,0-1 8 16,-2 6-6-16,0 3 5 0,0 12 0 16,1 7 1-16,-1 5-3 0,0 1-5 15,0 10-6-15,0 8-9 0,-4 11 6 16,-3 7 2-16,2 12 1 0,1 5 0 16,4 4 1-16,0 4-1 0,0-3-3 15,8 0-21-15,4-10-45 0,6-7-83 0</inkml:trace>
  <inkml:trace contextRef="#ctx0" brushRef="#br0" timeOffset="57085.3">29421 9353 652 0,'0'0'22'0,"0"0"-8"0,0 0-13 16,0 0 4-16,0 0-2 0,0 0-2 0,0 0-1 16,-11 26 0-16,9-17 1 15,2 0-1-15,0-2-1 0,0-2 1 16,2-2-19-16,1-3-40 0,4 0-38 16,0-8-21-16,-2-4-18 0</inkml:trace>
  <inkml:trace contextRef="#ctx0" brushRef="#br0" timeOffset="57214.7899">29466 9093 500 0,'0'0'11'0,"0"0"4"15,0 0-13-15,0 0 8 0,0 0-2 16,0 0-2-16,0 0-2 0,-11 73-4 0,21-53-12 16,-1 3-82-16,3-7-88 0</inkml:trace>
  <inkml:trace contextRef="#ctx0" brushRef="#br0" timeOffset="57473.63">29544 9366 226 0,'0'0'144'0,"0"0"-82"15,0 0-7-15,0 0-10 0,0 0 4 0,0 0-14 16,0 0-6-16,0 0-3 0,0 0-3 16,-1 26 0-16,2-26 2 0,-1-3 3 15,3-3 2-15,-1-1-3 0,6-5-7 16,1-2-16-16,1 1-4 0,0-1 0 15,1 0 1-15,0-3-1 0,4 4 0 16,0 1-2-16,2 5-2 0,3 3 1 16,-2 4-1-16,-1 0-4 0,1 6 6 15,-3 3 0-15,1 1-3 0,-4 3-3 16,1 2 0-16,1-3-6 0,1 0-8 0,0-2-12 16,3-1-17-16,6-2-22 0,2-5-27 15,3-2-77-15</inkml:trace>
  <inkml:trace contextRef="#ctx0" brushRef="#br0" timeOffset="57699.59">30592 9016 586 0,'0'0'26'0,"0"0"-14"15,-84-12 6-15,59 26 31 0,5 3-12 16,0 4-16-16,5 8-6 0,-1 3-11 15,8 6 2-15,1-2-5 0,2 3 1 16,5-2 1-16,3-4-3 0,7 2 0 0,4-6 0 16,3-4 0-16,3-3-6 15,4-4-20-15,0-8-7 0,2-3-9 16,4-6-13-16,1-1-19 0,-2-5-41 16,-5-5-55-16</inkml:trace>
  <inkml:trace contextRef="#ctx0" brushRef="#br0" timeOffset="58223.6">30756 9295 356 0,'0'0'58'16,"0"0"-12"-16,0 0 8 0,0 0-3 15,0 0-19-15,0 0-7 0,-46 62-12 0,52-49-7 16,5-1 1-16,2-3-2 0,1-1 0 0,3-3-2 16,-1-2 2-16,-2-3-3 15,0 0-1-15,-3 0 0 0,-5-4-1 16,-3-2 3-16,-3 0-1 0,0-4-1 15,-5 0 1-15,-6-2-2 0,-5 1 0 16,-1-2-1-16,-5 1 1 0,1 0 1 16,2-4-1-16,4 1 0 0,4 2 1 0,4 2-1 15,4 2 1-15,3 1 0 0,4 1-1 16,7 2 0-16,7 0-1 0,6 0-3 16,5 0 3-16,0 1-1 0,2 1 1 15,-4-3 0-15,-1 3 1 0,-4-2 1 16,-5 2 0-16,-4 3 2 0,-2 0 7 15,-6 3 1-15,-1 6-4 0,0 3 1 16,0 2 1-16,-3 3-3 0,0 2-3 16,2-1-1-16,0-1-1 0,1 0 1 15,2-5-2-15,-1-1 0 0,0-2 1 16,-3-5 0-16,4 3-1 0,-2-5 0 16,-2 0 2-16,3 0-1 0,-1-2 0 15,3-4 0-15,-1-5 2 0,3-1-2 16,0-1-1-16,3-4 0 0,-1-2 1 15,1-1-1-15,0-2-2 0,2 0 2 16,-1 0 0-16,-2 6 0 0,0-1 0 16,-2 4 0-16,2 4 0 0,-7 2 0 0,1 4-2 15,1 1 0-15,-2 2 0 0,0 4-2 16,-2 4-20-16,1 3-11 0,-3-1-1 16,0 1-37-16,-4-3-48 0,1 1-110 15</inkml:trace>
  <inkml:trace contextRef="#ctx0" brushRef="#br0" timeOffset="58714.69">31134 9246 312 0,'0'0'39'16,"0"0"-11"-16,0 0 20 0,0 0 18 0,0 0-13 16,6-62-7-16,-5 55-10 15,3 4-9-15,-4 1-4 0,4 0-2 0,1 2-5 16,1 0-7-16,2 3-4 16,1 0 0-16,0 0 0 0,2 4 1 0,0-1 0 15,4 5 3-15,-3 1-3 0,1 3-3 16,-1 0 0-16,-6 3-1 0,-1 0 1 15,0 1-3-15,-4 1 0 16,-1-2 3-16,0-1-2 0,-1 0-1 0,-4-4 1 16,1 1-1-16,0-4 1 0,3 1-1 15,1-6 0-15,0-1-1 0,0-2-9 16,4-2-26-16,4 0-18 0,3-2-7 16,2-9-40-16,-1 0-77 0</inkml:trace>
  <inkml:trace contextRef="#ctx0" brushRef="#br0" timeOffset="59014.99">31401 9233 247 0,'0'0'299'0,"0"0"-268"16,0 0-21-16,0 0 17 0,-8 71 14 15,15-52-3-15,4 3-8 0,-1-3-10 16,5 0-7-16,-3-3-5 0,4-3-3 15,-3 0 0-15,0-7-1 0,-3 0-4 16,-1-4 1-16,-2-2 1 0,2 0 2 16,0-2-4-16,0-5 1 0,3-2 3 15,0-5-2-15,1 1-2 0,0-3 1 16,0-5 0-16,0-1 2 0,1-2-3 16,0-4 0-16,0 0 1 15,-3 4-1-15,-1 5-2 0,0 6-2 0,-5 5-8 0,-2 4-1 16,1 4-18-16,-3 0-41 0,3 0-67 15,-2 0-100-15</inkml:trace>
  <inkml:trace contextRef="#ctx0" brushRef="#br0" timeOffset="59147.11">31942 9446 767 0,'0'0'15'0,"0"0"-10"15,0 0-3-15,0 0 1 0,0 0-3 16,0 0-45-16,0 0-122 0</inkml:trace>
  <inkml:trace contextRef="#ctx0" brushRef="#br0" timeOffset="74323.6">4381 10622 97 0,'0'0'4'0,"0"0"-4"0,0 0-1 16,0 0 1-16,24-60 6 15,-22 51 11-15,2-1-3 0,-3-1 1 16,-1-1 0-16,0-2 56 0,-3 0-15 0,-1-1-15 16,-1 3 6-16,-1 3 8 0,2 4-2 15,-1 0-5-15,1 3-1 16,1 0-22-16,-1 2-8 0,4 0-4 16,-2 10-13-16,0 9 0 0,-2 11-2 0,-2 6 2 15,0 10 0-15,0 0 0 0,2 2 0 16,-2 0 1-16,2-2 0 15,3-6-1-15,-4-2 0 0,4-5 0 16,-4-5 0-16,1-3-1 0,1-4 1 0,-1-5 0 16,0-1 1-16,1-3-1 0,-1-1 0 15,2-4 1-15,0-3-1 0,2-2 0 16,0 1 0-16,2 0 0 0,5 0-1 16,3 1-2-16,3 1 3 0,5-2 1 15,4 4 0-15,5-3 0 0,4 2-1 16,7-1 1-16,-3 1-1 0,8-1 0 0,1-2 0 15,0 1 1-15,4-2-1 0,-4-2 0 16,2 0 0-16,-5-2 1 16,-2-2-1-16,-2 0-3 0,-5-3-24 0,-7-1-17 15,-4-2-21-15,-10-4-31 0,-6 3-45 16</inkml:trace>
  <inkml:trace contextRef="#ctx0" brushRef="#br0" timeOffset="74540.4">4899 10846 279 0,'0'0'10'15,"0"0"1"-15,0 0 27 0,72 46 12 16,-48-31-9-16,1 4-12 0,6 0 0 16,-2 0-2-16,2 1-12 0,-4 1-11 0,-2 0 0 15,-3-3-3-15,-8-1 2 0,-2-2-3 16,-7-4 1-16,-5 2 1 0,-4 1-1 15,-11-1 0-15,-9 6 4 16,-10 4-1-16,-9 2-2 0,-7 5-2 0,-5-3-24 16,-6 3-88-16,7-5-95 0</inkml:trace>
  <inkml:trace contextRef="#ctx0" brushRef="#br0" timeOffset="80689.53">6228 10778 410 0,'-1'-5'135'0,"1"3"-70"0,3-3-38 15,8 1-3-15,4-2-2 0,8 0 3 16,6-2-2-16,8 0-9 0,4 0-4 15,5 1-1-15,2 0-6 0,-2 1-1 16,1-1-1-16,-4 1 0 0,-4 3-1 16,-10 1 0-16,-4 2-33 0,-12 0-16 15,-5 0-41-15,-8 7-31 0,-9-3-50 16,-2 0-110-16</inkml:trace>
  <inkml:trace contextRef="#ctx0" brushRef="#br0" timeOffset="80952.53">6449 10805 363 0,'0'0'73'0,"0"0"-62"0,0 0-8 15,-10 62 24-15,3-27 10 0,-1 1-8 16,5 3-14-16,-7-1-4 0,3 2-6 16,2-4-2-16,-1-3-2 0,4-2 0 15,0-7 0-15,2-3-2 0,0-5-11 0,7-10-36 16,3-4-32-16,3-5-51 0,-3-13-69 16</inkml:trace>
  <inkml:trace contextRef="#ctx0" brushRef="#br0" timeOffset="81298.2399">6667 10757 498 0,'0'0'21'15,"0"0"-16"-15,-14 69 12 0,3-32 32 16,7 5-12-16,0 2-13 0,-4 0-6 16,2 0-14-16,2-2 8 0,0-6-4 15,4-7-7-15,-1-5-1 0,1-6 1 16,0-6 0-16,1-5 1 0,2-5-2 0,-3-2 0 15,2 0 1-15,-1-7 6 0,3-5 4 16,7-8 4-16,-2-11-14 16,7-1 1-16,1-1-1 0,-2 2-1 15,-1 3 0-15,-1 7-1 0,1 8-1 16,-7 5-4-16,3 8 3 0,-3 0-2 16,-1 6-3-16,3 6 2 0,-5 2 3 0,-1 2-1 15,2 0 1-15,2 1 3 0,-1 0 0 16,3-6 0-16,1 2-10 0,0-2-3 15,-1-3-2-15,6 0-9 0,-5-8-8 16,4 0 0-16,0 0-12 0,-1-3-15 16,3-3-16-16,0-4-23 0,-4 3-54 15</inkml:trace>
  <inkml:trace contextRef="#ctx0" brushRef="#br0" timeOffset="81595.39">7004 11067 156 0,'0'0'138'0,"0"0"-58"15,0 0-38-15,0 0-3 0,0 0-2 16,0 0 0-16,0 0-19 0,0 0-10 0,0 0 2 16,23-1 5-16,-19 0-3 0,6-2-4 15,-3-1-2-15,5-2 1 0,-2-2-2 16,2-1-1-16,-3-1-2 0,1-3-1 16,-4 0 2-16,-5 1-2 0,-1 0 2 15,0 3 0-15,-1 1-1 0,-7 5-1 16,-2 2 0-16,-1 1 0 0,1 1-1 15,-7 8 0-15,1 5 0 0,4 1 0 16,-2 4 0-16,7 1 1 0,-2 1 2 16,9 3 2-16,0-3-5 0,4 1 0 15,8-2 0-15,2-5 0 0,4 2 0 16,6-10-4-16,1-4-10 0,8-3-16 16,-2-6-25-16,1-6-68 0,-1-4-105 15</inkml:trace>
  <inkml:trace contextRef="#ctx0" brushRef="#br0" timeOffset="82296.06">8755 10954 247 0,'0'0'158'0,"0"0"-47"16,0 0-88-16,0 0-22 0,0 0 4 15,0 0 13-15,0 0 0 0,35 75-5 16,-30-46-6-16,3-1-1 0,-2-2-3 15,0-4-1-15,1-4-1 0,0-2-1 16,1-5 1-16,-2-6 1 0,-1-1 0 16,-3-4-1-16,2 0 1 0,2-3 4 15,-1-8 11-15,3-8 13 16,3-4-10-16,2-7-9 0,-1 0-4 0,1-1-3 16,-1 2 3-16,-1 1-2 0,4 4-3 15,-4 6-2-15,3 4 0 0,-2 8 0 16,-2 4-2-16,1 2-3 0,-3 3-5 15,4 7-12-15,-2 5-4 0,2 1-8 0,-3 4-14 16,1 1-16-16,-4 0-17 16,5-2-20-16,-3 1 11 0,3-7-50 0</inkml:trace>
  <inkml:trace contextRef="#ctx0" brushRef="#br0" timeOffset="82696.8">9295 11071 12 0,'0'0'351'15,"0"0"-241"-15,0 0-47 0,0 0-1 16,0 0-4-16,-2-61-15 0,-1 52-12 16,-1-3-5-16,-1 2-3 0,0 0-5 15,0-1-6-15,-2 6-2 0,2 1-1 16,-1 0-4-16,-4 4-3 0,3 0-1 16,-4 1-1-16,-1 8-4 0,-4 2 3 15,-2 5-1-15,-1 4 2 0,1 1-3 0,1-2 2 16,6 1-4-16,1 1-6 15,7-4-4-15,3 0 0 0,0-3 0 0,6-5-2 16,7-3-3-16,5-4 4 0,4-2 2 16,2-5 7-16,1-7-2 0,-2-2-4 15,-2-1 5-15,-6 2 3 0,-5 2 2 16,-6 5 3-16,1 1 1 0,-2 3-1 16,-3 2 1-16,0 0 1 0,0 0 3 15,0 0-2-15,1 4-3 0,0 5-8 16,2 0 8-16,-2 2 1 0,3 1 0 15,-1-4-1-15,3 0 0 0,-1 0 0 0,1 0 0 16,3-2 0-16,-3-2-3 16,0-1-7-16,4-3-8 0,-2 0-9 15,5 0-11-15,-1-2-7 0,1 1-24 16,4-1-35-16,0-3-18 0</inkml:trace>
  <inkml:trace contextRef="#ctx0" brushRef="#br0" timeOffset="83066.75">9462 10914 221 0,'0'0'114'16,"0"0"-57"-16,0 0-16 0,0 0 15 15,0 0 3-15,0 0-13 0,0 0-22 0,0 0 2 16,54 8 1-16,-42 10-7 0,-2 0-2 16,1 6-3-16,-3 1-3 15,2 0-5-15,-6-1-2 0,-2-1-2 16,-1-2-3-16,-1-1 0 0,0-7 2 0,-2-4 0 16,-2-3-1-16,3-4 0 15,-3-2 1-15,2 0 2 0,-2-7 0 16,2-3 0-16,2-5-1 0,0-7 1 0,2-2-4 15,8-5-1-15,0-1 1 16,7 1-2-16,1 0-4 0,4 4-8 0,2 5-2 16,0 6-5-16,-2 5-16 0,-3 4-17 15,2 3-32-15,-3 2-35 0,-4 0-54 16</inkml:trace>
  <inkml:trace contextRef="#ctx0" brushRef="#br0" timeOffset="83244.83">9881 10956 455 0,'0'0'117'0,"0"0"-71"16,0 0-18-16,0 0 13 15,-27 61-2-15,22-46-20 0,1-1-12 0,4 3-4 16,0-3-2-16,0-2 0 0,2 1-1 16,0-6-2-16,9-1-32 0,-3-4-33 15,3-2-39-15,-2-8-53 16,1-6-139-16</inkml:trace>
  <inkml:trace contextRef="#ctx0" brushRef="#br0" timeOffset="83376.6">9916 10701 208 0,'0'0'207'16,"0"0"-183"-16,0 0-22 0,0 0 9 0,0 0 17 15,0 0-13-15,-10 59-9 0,18-38-5 16,-1-2-1-16,-1 0-45 15,5 0-57-15,-2-5-57 0</inkml:trace>
  <inkml:trace contextRef="#ctx0" brushRef="#br0" timeOffset="84015.37">10191 11027 308 0,'0'0'62'0,"0"0"-45"0,0 0 2 0,6-71 30 15,-4 60 1-15,-2-1-11 16,2 5-15-16,-2 1-11 0,0 0 0 0,0 4-3 16,-2-3 3-16,0 3-1 0,-2 2-6 15,2-3-6-15,-2 2-1 0,-3 1 1 16,-1 0-1-16,-1 0-4 0,-5 2 5 15,0 2 0-15,-2 2 0 0,4-1-1 16,-1 3 1-16,5-4 0 0,2 2 0 16,1-2-2-16,2 1 1 0,2-2 0 15,1-2-3-15,0-1-4 16,0 2 4-16,0 0 1 0,0-2 1 16,0 0 2-16,0 2 0 0,0-1 1 15,0 3-1-15,0 1-3 0,-4 3 3 0,1 3 0 16,-2 2 2-16,1 2-2 0,3-4 0 15,-1 5 1-15,2-2-1 0,0-1 1 0,2-1 1 16,2-1 0-16,-1-2-1 16,5 2 0-16,-3-8 0 0,1 0 1 15,0-3 3-15,2 0 2 0,0 0 4 0,-1-3-2 16,3-4-4-16,0 0-1 16,-1-2-2-16,2-2-1 0,-1-2 2 0,0-1-3 15,-5-2 0-15,2 2 1 16,-2 1-1-16,-3 2-1 0,2 2 1 0,-4 5 0 15,0 2 0-15,1 2 0 16,-1 0 0-16,0 0 0 0,0 0-5 0,0 6-2 16,0 5 0-16,-1 0 7 0,1 4 2 15,0-1-1-15,0 2 0 0,0-2-1 16,1 0 0-16,5 1 1 0,2-4 0 16,-1-3 0-16,3-3-1 0,-2-1 1 15,3-1 1-15,0-3-2 0,3 0-2 16,-2-3-12-16,1-5 2 0,3 1-38 15,-2-6-42-15,2-2-49 0,1 1-11 16</inkml:trace>
  <inkml:trace contextRef="#ctx0" brushRef="#br0" timeOffset="84416.83">10513 10627 410 0,'0'0'108'0,"0"0"-62"0,0 0-21 16,0 0 11-16,0 0-15 15,0 0-14-15,0 0 8 0,-38 76 3 0,32-37-5 16,2 3-4-16,3-2-2 0,0 0-4 16,1-2-3-16,0-7 0 0,0 0 1 15,2-9-1-15,0-4 0 0,0-7 0 16,-1-5-2-16,-1-4-2 0,0-2 3 16,0-3 1-16,3-5 7 0,-1-8 2 15,3-2-8-15,0-2 0 0,2 1 0 16,2 0 0-16,-2 4-1 0,2 4-1 0,-1 2 0 15,1 7-3-15,1 2-3 16,-3 0 1-16,5 11 1 0,0 1-2 16,-1 4 3-16,-1 6 2 0,-3-2 1 15,1 0 1-15,-3-1-1 0,-4-3-2 16,-1-1-6-16,-1-3 6 0,-7 3 1 16,-3-7 2-16,-3 0 2 0,-5-1-1 0,-1-4 0 15,0 3 2-15,2-5 1 0,2-1 4 16,2 1-4-16,3-1 0 0,7 0-3 15,1 0 0-15,3 0-1 0,0-1-3 16,7-4-22-16,6 1-44 0,4-4-27 16,6-2-33-16,-1 1-51 0</inkml:trace>
  <inkml:trace contextRef="#ctx0" brushRef="#br0" timeOffset="84716.27">10873 10589 245 0,'0'0'36'0,"0"0"-4"0,0 0 15 16,0 0 35-16,0 0-6 0,0 0-17 15,0 0-24-15,0 0-15 0,5-17-11 16,-7 43 7-16,-2 5 11 0,0 5-13 15,0 1 1-15,-3 5-1 0,4 1 1 16,-5-4-9-16,2 0-2 0,3 1-4 0,0-6 0 16,2 0 0-16,1-4 0 0,0-6 0 15,4-4-1-15,4-2-28 0,3-6-17 16,0-7-13-16,1-3-34 16,3-2-42-16,-4-6-75 0</inkml:trace>
  <inkml:trace contextRef="#ctx0" brushRef="#br0" timeOffset="85002.1">11021 10940 360 0,'0'0'99'15,"0"0"-92"-15,0 0-6 0,0 0 23 16,0 0 25-16,0 0-11 0,0 0-14 16,0 0-9-16,68-1-8 0,-51-7-4 0,1-1-1 15,0-2 2-15,-3-1-4 16,-3 0-1-16,-3-2-13 0,-4 3 3 0,-2 0 4 15,-3 1 5-15,-8 4 1 0,-1 3 1 16,-7 3 2-16,-2 1 5 16,-2 10 1-16,-1 2 1 0,-1 6 2 15,2 4-1-15,1 4-1 0,6 1-1 16,5 3-2-16,7 2-4 0,1-3 0 0,4 1-1 16,8-5-1-16,4-4-1 0,8-7-5 15,0-5-15-15,7-7-10 0,4-3-17 16,2-9-55-16,4-5-81 0</inkml:trace>
  <inkml:trace contextRef="#ctx0" brushRef="#br0" timeOffset="85448.32">12633 10589 139 0,'0'0'317'0,"0"0"-282"16,-5-68 26-16,5 64 8 0,-2 4-20 0,2 0-15 15,0 5-17-15,-1 15-17 16,1 13 1-16,-5 14 1 0,0 7 7 15,3 6 5-15,0-1-6 0,2-3-2 16,0-4-4-16,2-2-2 0,0-7 0 0,2-5 0 16,0-6 0-16,2-9-2 0,-2-3-21 15,-2-9-16-15,4-9-37 0,1-2-32 16,-5-13-86-16,-2-5-127 0</inkml:trace>
  <inkml:trace contextRef="#ctx0" brushRef="#br0" timeOffset="85890.4099">12292 10735 413 0,'0'0'44'0,"0"0"-26"16,0 0 5-16,85-5 25 0,-37 5 1 15,11-4-11-15,5-6-2 0,1-4-14 16,-1 0-4-16,-6 1-10 0,-4-3-5 16,-7-1-2-16,-4 1 0 0,-12-1-1 15,-8 4-5-15,-11 2-13 0,-3 4 3 16,-9 3 10-16,0 2 5 0,-6 0 0 15,1 2 0-15,-4 4 0 16,1 7 0-16,-3 9 1 0,1 6 3 0,-2 5 3 16,4 2-3-16,0 5-1 0,3-2 2 15,2 1 0-15,1-2-2 0,2-3-3 16,-2 0 1-16,0-9 0 0,0-2-1 16,-2-8 0-16,2-5 1 0,1-5 0 15,-2-1 0-15,3-2 1 0,-1-2 4 16,1-5 3-16,0-1 4 0,4-4-9 15,5-3-1-15,-3 2-3 0,9 2 1 16,-4 0 0-16,3 4-1 0,1 0-1 0,0 5-1 16,0 2 0-16,-4 2 2 0,1 6-1 15,-5 1-1-15,1 2 1 0,1 0 0 16,-5 1 1-16,4 3 0 16,2-5 0-16,4 3-1 0,-2 1-1 0,3 0-13 15,3-1-4-15,0-4 9 0,2-1-10 16,0 0-4-16,2-4-14 0,2 0-21 15,-1-4-18-15,2 0-54 0,-1 0 16 16</inkml:trace>
  <inkml:trace contextRef="#ctx0" brushRef="#br0" timeOffset="86405.47">13387 10977 22 0,'0'0'275'16,"0"0"-191"-16,26-61-8 0,-23 42 4 16,1 0-17-16,-3 2-16 0,-1 3-7 15,0 2-11-15,-1 3-10 0,-5 2-3 0,-4 5 5 16,0 2-7-16,-5 0-8 0,-1 7-6 15,-5 6-3-15,1 1 3 0,1 2 0 16,2 2-3-16,3 0 2 0,2 0 1 16,5 0 0-16,2-2-2 0,4-2 0 15,1-3-3-15,5-2-12 0,2-2-3 16,5-4-2-16,-1-3-1 0,5 0-1 16,2-3 6-16,1-8-1 0,-2 1 2 15,-1 3 1-15,-7-1 10 0,2 1 6 16,-5 3 0-16,-2 1 0 0,-1 2 0 15,0 1 0-15,0 0 0 0,-2 0 0 0,3 6 1 16,-3 1 1-16,2 3 1 16,1-1-1-16,3 0 0 0,-2 1-2 15,1-3 3-15,4-2-2 0,-3-3 0 0,4 0 7 16,-3-2-3-16,4-4-4 16,-1-2 1-16,4-6 1 0,0 0-3 15,1-4 0-15,4-2-8 0,-3-5-1 0,3-2-1 16,-1-3-11-16,1-5-9 0,-1-3-6 15,-3-3 2-15,-3-2 10 0,-3-2 4 16,-1-2-4-16,-7 0 9 0,-1 7-1 16,-1 5-2-16,-1 12 18 0,-4 9 11 15,-4 9 44-15,2 5-8 0,-2 9-26 16,0 10-13-16,2 8 9 16,-4 6 16-16,6 8-2 0,2 3-13 0,3 3-8 15,0-2-3-15,2-1-1 0,0-5-4 16,1-5 0-16,1-5-2 0,0-2 0 15,-1-8-12-15,-2-3-18 0,-1-6-17 16,0-9-19-16,0-3-53 0,-4-2-26 16</inkml:trace>
  <inkml:trace contextRef="#ctx0" brushRef="#br0" timeOffset="86660.09">13538 10703 411 0,'0'0'25'16,"0"0"-3"-16,0 0 8 0,0 0 8 15,0 0 17-15,0 0-12 0,60 5-12 16,-33-3-8-16,-1 0-10 0,6-2-5 16,-6 0-6-16,4 0-2 0,-3 0 0 15,-8 4 0-15,1 2-2 0,-4 1-9 16,-6 2-4-16,3 0 6 0,-8 2 9 16,3 4-7-16,-3-3-1 0,-4 5 3 15,3-2 2-15,-2 3-1 0,1-1 2 16,-2-1-4-16,1 5 2 0,0-5 0 15,-1 0-6-15,1 1-7 0,0-4-3 16,-1-3-7-16,0-2-14 0,-1-4-36 0,2-2-50 16,1-2-52-16</inkml:trace>
  <inkml:trace contextRef="#ctx0" brushRef="#br0" timeOffset="87254.28">15165 10932 119 0,'0'0'418'16,"0"0"-355"-16,0 0-12 0,0 0 14 15,0 0-13-15,0 0-16 0,0 0-20 16,-5-12-10-16,5 15-6 0,5 3 0 16,-4 1 0-16,3 2 0 0,-3-1 1 15,1-1-1-15,-1-1-2 0,-1-1-39 16,4-1-13-16,-1-4-29 0,3-4-61 15,0-5-87-15</inkml:trace>
  <inkml:trace contextRef="#ctx0" brushRef="#br0" timeOffset="87387.2899">15245 10631 363 0,'0'0'9'0,"0"0"-9"0,0 0-4 16,0 0 4-16,0 0-1 0,0 0 1 15,0 0-31-15,0 0-43 0,71 67-32 16</inkml:trace>
  <inkml:trace contextRef="#ctx0" brushRef="#br0" timeOffset="87671.1">15510 10738 235 0,'0'0'103'0,"0"0"-70"0,0 0-17 15,0 0 47-15,-73 16-8 16,51-10-9-16,5 3-3 0,-1 0-15 0,4 1-7 15,0 1-6-15,5 1 1 0,3 0-5 16,3 0-2-16,3 2-6 0,2 0-2 16,9-1 1-16,2 3-1 0,3-3-1 15,10 2 2-15,-1-2 1 0,6 2 0 16,-2-2-2-16,-1-2-1 0,-2 2-5 16,-8 1-7-16,-8-3 5 0,-5-1 2 15,-5 2 2-15,-9-2 0 0,-9 3 3 16,-5-3 4-16,-4 0-3 0,-5 0 1 15,-3 0 1-15,0 0 0 16,7 3-3-16,0-2 0 0,4-4-19 0,10 0-55 16,2-5-91-16,10-2-151 0</inkml:trace>
  <inkml:trace contextRef="#ctx0" brushRef="#br0" timeOffset="88052.9">17063 10960 421 0,'0'0'131'0,"0"0"-74"0,0 0 11 0,0 0 4 16,0 0-20-16,0 0-20 15,0 0-13-15,0 0-16 0,-40-31-3 0,36 50-1 16,2-2 1-16,2 4 1 0,0-2-1 15,0-3 0-15,0 0-1 0,3-2-3 16,2-4-28-16,-1-4-7 0,2-4-4 16,1-2-14-16,1-4-31 15,4-8-60-15,-3-4-80 0</inkml:trace>
  <inkml:trace contextRef="#ctx0" brushRef="#br0" timeOffset="88194.86">17072 10529 439 0,'0'0'17'0,"0"0"-13"0,0 0-4 16,0 0 6-16,0 0 3 0,3 80 2 0,12-47-4 15,0 2-7-15,2 0-7 0,-1-5-87 16,-3-5-69-16</inkml:trace>
  <inkml:trace contextRef="#ctx0" brushRef="#br0" timeOffset="88475.77">17200 10958 68 0,'0'0'430'16,"0"0"-390"-16,0 0-17 0,0 0 20 15,0 0-15-15,0 0-13 0,0 0-4 16,0 0-5-16,0 0-5 0,-4 20 2 16,4-20 1-16,0 0 0 0,0 0-1 0,0-3 2 15,0 1 4-15,3-6 4 0,2-2 1 16,1-1-13-16,5-3 0 0,0 5-1 15,5 2-1-15,1 5-2 16,-1 2 1-16,1 2 0 0,-2 6 0 0,1 2 2 16,0 6-1-16,0-2 0 0,0 3-1 15,-5 0 2-15,4-1-2 0,-1-3-1 16,-4-2-11-16,3-1-4 0,0-3-16 16,0-2-11-16,-1-5-10 0,1 0-10 15,-1-11 7-15,-3 0-170 0</inkml:trace>
  <inkml:trace contextRef="#ctx0" brushRef="#br0" timeOffset="88680.76">17701 10508 507 0,'0'0'45'0,"0"0"-23"16,0 0-15-16,0 0 6 0,-9 75 24 15,5-27-10-15,2 9-7 0,1 0-8 0,1 1-5 16,-2-2-3-16,1-4-2 0,0-5-2 15,0-9 1-15,1-6-1 0,0-5 0 16,2-10-8-16,3-4-15 0,-2-9-4 16,-1-4-11-16,2-3-12 0,1-11-17 15,1-6-44-15,-3-5-166 16</inkml:trace>
  <inkml:trace contextRef="#ctx0" brushRef="#br0" timeOffset="89039.36">17594 10838 300 0,'0'0'162'16,"0"0"-144"-16,0 0 3 0,0 0 29 0,0 0-1 16,61 24-13-16,-34-24-15 0,1 0-12 15,-2 0-8-15,-2 0 2 0,-4 0-3 16,-5 0 0-16,-2 2 0 16,-2 2 0-16,-3 1 0 0,0 0-1 0,-1-1 0 15,-1-1 1-15,3 1 0 16,-1-1-1-16,1-3 1 0,2 0 1 0,1 0 1 15,0 0-1-15,0-7 0 0,-1 0 1 16,-1-3-1-16,-5 1-1 0,-2-3 2 16,-3 0 2-16,0 1-1 0,-4 2 1 15,-1 3 19-15,-6 2-4 0,0 3-5 16,-2 1-7-16,-3 7-1 0,1 6-3 16,0 5 0-16,2 3-2 0,3 5 2 0,3 1-1 15,4 2-2-15,3-1-1 0,3 0 1 16,8-2 0-16,1-2-1 15,9-1-2-15,2-8-12 0,5-2 15 0,4-5-31 16,1-8 12-16,0 0-60 0,-3-9-15 16,2-3-96-16,-6 0-87 0</inkml:trace>
  <inkml:trace contextRef="#ctx0" brushRef="#br0" timeOffset="89474.2099">18260 10918 378 0,'0'0'53'16,"0"0"-8"-16,0 0 40 0,0 0-34 16,0 0-6-16,-25-67 0 15,18 58-14-15,-3 2-7 0,0 3-7 0,-3 3-6 16,0 1-6-16,-3 1-5 0,-3 8 0 16,3 2-1-16,-2 2-1 0,5 2 2 15,1 1-3-15,2 0 3 0,5 0-1 0,0-1 0 16,5-2-1-16,0-2-6 0,7-2-11 15,4-2-8-15,4-5-4 16,3-2 7-16,-1-4 14 0,0-4 9 0,3-2-1 16,-5 1 2-16,-2 2 0 15,-1 0 0-15,-3 4 2 0,-1 3-2 0,-2 0 0 16,1 12 3-16,-4 1-2 16,1 8 2-16,0 5 1 0,-1 5-1 15,0 10 2-15,0 5-3 0,3 4 1 16,1 2 8-16,-1 1 3 0,1 0-7 0,-2-6-2 15,-3 0-5-15,-2-7 5 16,0-3-2-16,0-6-1 0,-7-6 0 0,-4-4 0 16,0-6 2-16,-2-8 0 0,3 0 0 15,0-7 4-15,1 0 1 0,1-8-2 16,-1-8-4-16,3-4-3 0,0-11-12 16,3-4-16-16,-1-5-19 0,3-10-5 15,1-4-52-15,0 2-99 0</inkml:trace>
  <inkml:trace contextRef="#ctx0" brushRef="#br0" timeOffset="89756.17">18370 10846 351 0,'0'0'133'0,"0"0"-104"16,58-16 20-16,-38 16 16 0,-3 2-20 16,-1 6-9-16,-2 1-13 0,1 4-12 15,-4 1-7-15,-1 4-2 0,-3-1 0 16,-2 0-1-16,-1 1 0 0,-3-2-1 15,-1-3 0-15,-1-2-1 0,-6-4-6 16,0-1-1-16,2-4 3 0,-3-2 5 16,2 0 1-16,0-4 0 0,2-5 0 15,0-1 0-15,3-3 0 0,1-3 1 16,0-5 0-16,5 0 0 0,3-1-2 16,3-2-1-16,5 3 0 0,4 2-4 0,3 4-10 15,0 4-5-15,2 6-8 0,3 5-10 16,-4 0-5-16,-2 3-11 0,-1 7-24 15,-3 1-46-15,-2 1-8 0</inkml:trace>
  <inkml:trace contextRef="#ctx0" brushRef="#br0" timeOffset="90440.28">18876 10927 309 0,'0'0'104'0,"0"0"-44"15,0 0 28-15,0 0-20 0,0 0-16 16,0 0-7-16,0 0-19 15,43-66-8-15,-43 54-2 0,0 2-2 0,-2 2-4 16,-3 1-4-16,-4 4-6 0,2 3-1 16,-4 0-1-16,1 1 0 0,-3 8-4 0,-2-1-2 15,4 2-3-15,-2 2 3 0,2-2-1 16,2 1-5-16,4-1 1 16,-1 0 1-16,5-3-3 0,1 0-4 0,0-1-4 15,7-1 5-15,-2-2-2 0,2-1 4 16,2-1 9-16,-2 1 4 0,4-2 3 15,-1 0 0-15,3 0 2 0,-2 0-2 16,0 1-1-16,4 3 1 0,-2 0 0 16,3 1 0-16,0-1 0 0,1-3 0 15,0 1 0-15,0-2-1 0,2 0 2 16,-2 0-1-16,5-3 2 0,0-2-1 16,-1-1-1-16,-1-4 0 0,0-1 2 15,-3-3 0-15,1-3-2 0,-4-3 1 16,-2-2 2-16,0-4 1 0,-5-1 6 0,2-6 1 15,-3-2 0-15,0-2-1 16,-2-3-5-16,-2 0 3 0,1-1-3 16,-3 1-1-16,0 3-2 0,0 4 1 0,-4 9-1 15,2 9 0-15,-2 8 0 0,3 7 9 16,-4 5-8-16,-1 15-3 16,-2 10 0-16,2 8 1 0,-2 7 2 0,2 6 0 15,3 2-1-15,3 1-2 0,0-3 3 16,5-3-3-16,2-5 0 0,3-9 0 15,4-3-2-15,-2-7 1 0,5-3 1 16,-1-7 1-16,1-3 1 0,1-5-2 16,1-6 1-16,0 0 2 0,2-7 0 15,-2-7-1-15,2-1-2 0,-1-1-2 16,-2-2-4-16,0 3-2 0,-7 0 0 16,-1-1 3-16,-8 4 3 0,0 3 0 15,-2 1 2-15,-3 2 0 0,-3 3-2 16,-2 2-5-16,1 1 4 0,-6 0 1 0,7 4-1 15,-3 3-1-15,3 4 3 0,3 0 0 16,-1 2-2-16,0 1 2 0,4 0 0 16,2 0 1-16,6 0-8 0,1-2-33 15,5-2-22-15,5-1-27 0,0-4-34 16,1-1-10-16</inkml:trace>
  <inkml:trace contextRef="#ctx0" brushRef="#br0" timeOffset="90856.6">19838 10916 406 0,'0'0'56'0,"0"0"-34"0,60-53 42 16,-48 38-4-16,-6 0-2 0,-3 1-4 16,-2 1-23-16,-1 2-16 0,-7 5-6 15,-9-1-5-15,-4 7-4 0,-3 0-4 16,-5 1 0-16,0 8 3 0,-1 2-1 16,2 3-2-16,5 4-5 0,4-1 0 0,5 4-7 15,5-2-1-15,3 1-1 0,-1-3-1 16,6 0 3-16,1-2-5 15,9-6-4-15,6-2 5 0,-2-5 5 0,7-2 11 16,3-2 4-16,-3-9 2 16,1-1 0-16,-2-7-1 0,1 0 2 0,0-2 5 15,-2-2-1-15,-2 2-3 16,-4-6 4-16,-7 1-3 0,1-3 0 0,-5-2-1 16,-1-2 6-16,-1-2 1 0,0 1-5 15,0-1-4-15,-3 6 1 0,0 10-2 16,1 7-1-16,0 11 0 15,0 1 1-15,-2 12-1 0,-4 6-2 0,0 6 2 16,-3 6 1-16,4 6 3 0,0 5 1 16,3 3-4-16,2 4 1 0,2 0-1 15,0-2-1-15,5-6 0 0,2-3 0 16,0-9 0-16,2-3 0 0,-6-8-10 0,0-4-7 16,-3-5-22-16,0-8-42 0,0 0-90 15,-3-11-65-15</inkml:trace>
  <inkml:trace contextRef="#ctx0" brushRef="#br0" timeOffset="91021.47">19190 10541 561 0,'0'0'21'0,"0"0"-18"15,0 0 4-15,0 0 5 0,0 0 0 0,0 0 16 16,100 53-12-16,-27-43-9 0,8-4-7 15,8-1-12-15,3-2-48 0,-6-3-67 16,-15-1-172-16</inkml:trace>
  <inkml:trace contextRef="#ctx0" brushRef="#br0" timeOffset="91464.4299">20529 10790 214 0,'0'0'355'16,"0"0"-347"-16,0 0-5 0,0 0 26 0,0 0 10 15,0 0-3-15,0 0-17 0,0 0-18 16,0 0-1-16,-19 43 2 16,10-27-2-16,4 2 2 0,-3 0-2 15,3-1 0-15,2-3 0 0,0-1 1 0,3-2-1 16,-1-3 0-16,1-2 0 0,1-5-11 15,4 0 2-15,4-1 3 0,1-2 6 16,6-4 0-16,-1-7-4 0,3 0-8 16,3 0-1-16,-3-2 1 0,0-3 3 15,-2 1-3-15,-1 4 0 0,-5 2 2 16,-3-1 7-16,-3 8 3 16,-4 2 0-16,0 2 3 0,0 0 2 0,0 5 0 15,0 4-5-15,0 2 0 0,0 4 5 0,0-1 1 16,0 0 1-16,2 2 3 15,4-1-2-15,2-3 2 0,-4 2 3 16,3-7-3-16,2 0-2 0,-3-1-4 16,5-4 2-16,-1-2 0 0,4 0-3 0,0 0 1 15,5-6-1-15,-2-4-3 0,5-3-24 16,0-1-12-16,0-2-16 0,0-4-23 16,-2-4-36-16,-1 1-68 0</inkml:trace>
  <inkml:trace contextRef="#ctx0" brushRef="#br0" timeOffset="91642.97">20971 10565 467 0,'0'0'87'0,"0"0"-86"0,0 0 0 15,0 0 21-15,-27 88 9 0,23-38 18 0,2 11-10 16,0 7-16-16,-2 3-6 0,-3 3 13 16,-5-3-1-16,-1-2-5 0,-1-7-14 15,-11-10-5-15,0-7-5 0,2-8-16 0,-1-4-22 16,1-7-4-16,2-8-11 15,7-4-8-15,-1-10-3 0,10-4-28 16,2-3-46-16,3-7-13 0</inkml:trace>
  <inkml:trace contextRef="#ctx0" brushRef="#br0" timeOffset="91856.37">20958 10949 266 0,'29'-77'182'15,"-6"56"-158"-15,-2 5 4 0,-1 4 9 16,-2 5 4-16,-2 7 2 0,-4 0 0 15,0 10-16-15,2 4-12 0,-8 1-1 0,-1 3 0 16,-5 3-1-16,0-2-1 0,-3 0-5 16,-4-2-3-16,-8 0 1 0,-2-1-2 15,-2-5-1-15,-5 0 1 0,-5-3 0 16,1-3 3-16,1-2-6 0,-2-2-11 16,6-1-11-16,1 0-15 0,5 0-22 15,2-4-28-15,10-3-50 0,5-1-69 16</inkml:trace>
  <inkml:trace contextRef="#ctx0" brushRef="#br0" timeOffset="92524.3">21333 10698 436 0,'0'0'6'16,"0"0"-6"-16,0 0 6 0,0 0 11 15,0 0 8-15,0 0 22 0,0 0-19 16,-41 76-16-16,32-52-4 0,-2 1-3 16,3-1-1-16,7-3-3 0,1 0 0 15,1-4 1-15,5-2 0 0,7-5-2 16,0-2 9-16,2-5 2 0,2-3 5 16,2-2-1-16,1-9 5 0,-3 0-7 15,1-2-6-15,-4-3-5 0,-3 0-1 16,-3 0 2-16,-4-2 1 0,-4 0-4 15,0 1 2-15,-9 0-1 0,0-3-1 16,-9 3-10-16,1 3-2 0,-1 2 1 0,-1 5 0 16,-1 2 0-16,3 3 8 0,5 2-4 15,1 0-3-15,7 0-4 0,4 2 11 16,0 0 1-16,6-1-2 16,8-1-12-16,4 1 16 0,1 2 5 0,3-1-3 0,-1 1-1 15,-1 2 2-15,-1-1 2 16,-2 3 2-16,3-2 8 0,-3 2 1 15,-4 1-3-15,0-2 0 0,1 4 3 16,-4-3 0-16,0 0 0 0,-4 0-6 16,2 1 0-16,-3-1-2 0,-2-2-3 15,-1 0-4-15,1 1-1 0,-1-3 2 16,-2-2-2-16,3 0 1 0,-3-1-1 16,0 0 1-16,0 0 2 0,0 0-2 15,1 0 2-15,-1 0-1 0,3 0 4 16,1-3 0-16,5-5 7 0,3-3-7 0,5-5-6 15,2-1 0-15,2-4 0 0,1 0 2 16,4 1-2-16,-1 1-2 0,-1 3 2 16,0 3 1-16,-2 2 2 0,0 4-1 15,-7 5 5-15,-2 2 2 0,-6 9 0 16,-3 8-4-16,-1 8 0 0,-3 5 1 16,-4 3 1-16,-3 4-2 0,0-1 1 0,0-3-2 15,2-5-3-15,3-4-1 16,2-2 1-16,0-6 0 0,2-3-1 0,6-5-2 15,4-2-20-15,6-5-26 16,3-2-24-16,2-9-66 0,-2-4-211 16</inkml:trace>
  <inkml:trace contextRef="#ctx0" brushRef="#br0" timeOffset="93104.19">22981 10663 277 0,'0'0'280'16,"0"0"-231"-16,0 0-9 0,0 0-3 16,0 0-24-16,0 0-11 0,-21 20 0 15,10 6 4-15,3 3 0 0,-1-2-6 16,5 0 2-16,2-4-1 0,2-3-1 16,0-3-19-16,5-6-27 0,6-7-22 15,-1-4-52-15,5-5-51 0</inkml:trace>
  <inkml:trace contextRef="#ctx0" brushRef="#br0" timeOffset="93233.83">23027 10400 282 0,'0'0'19'15,"0"0"-12"-15,0 0-5 0,6 62-2 0,8-45-24 16,4 1-55-16</inkml:trace>
  <inkml:trace contextRef="#ctx0" brushRef="#br0" timeOffset="93575.77">23319 10626 517 0,'0'0'92'0,"0"0"-59"15,0 0 11-15,0 0-6 0,0 0-17 16,0 0-5-16,0 0-6 0,0 0-8 15,0 0-2-15,-45 0-1 0,30 7 1 16,-2 3-1-16,1 0 0 16,3 1 1-16,-1-1 1 0,2 1-1 0,5-3 0 15,2 1-1-15,4-1-2 0,1 1-10 16,2-1 1-16,8-2 0 0,7 1 4 16,9-2 4-16,3 0-1 0,4 1-6 15,-3 2 3-15,3 2 1 0,-4 1 3 16,-3 2 2-16,-4-2 2 0,-7 1 5 15,-9-2-4-15,-6-2 0 0,-4 0-1 16,-10 2 0-16,-8 1 8 0,-11 1 5 0,-10 2-4 16,-1-3-4-16,-5-2-2 15,3 0 0-15,-5 0-3 0,6-1-19 16,5-6-72-16,7-2-142 0</inkml:trace>
  <inkml:trace contextRef="#ctx0" brushRef="#br0" timeOffset="94422.48">25087 10708 193 0,'0'0'217'16,"0"0"-134"-16,0 0-26 15,0 0 0-15,0 0-17 0,0 0-16 0,0 0 4 16,-54-10-7-16,42 10-10 0,0-1-4 16,-2-1-2-16,1 0 1 15,-2-1-3-15,-1-1-2 0,2-3 0 0,0-2 1 16,3-1 1-16,2-5-3 0,2 1 2 15,5-5 0-15,2-4-2 0,1 1 2 16,10-4-4-16,5 0 2 0,5 5-4 16,8 2-6-16,-1 5 4 0,6 2 2 15,4 5 4-15,1 0-1 0,2 1 1 16,0 4 0-16,-3 0 2 0,0 2-2 16,-3 0 1-16,-3 5 0 0,-3-2-1 15,-4 2-3-15,-6-5 3 0,-5 1 0 16,-6-1 0-16,-3 0 1 0,-4 0-1 15,-1 0 2-15,0 0-1 0,-3 0 3 16,-5-1 3-16,-1-2-4 0,-4-2-3 16,-4 4-2-16,0 1 1 0,-4 1 1 0,1 9-1 15,0 3 0-15,-2 4 0 16,3 5 0-16,-2 3 1 0,3 3 0 0,3 2 0 16,5 2 1-16,3 0-1 15,2 2 0-15,2-2 0 0,3-3 0 0,0-1-1 16,9-1 1-16,4-3 0 0,5-2 0 15,2-6-2-15,3-5-3 16,2-3-9-16,2-6-15 0,2-2-17 0,3-5-19 16,1-8-53-16,-3-1-88 0</inkml:trace>
  <inkml:trace contextRef="#ctx0" brushRef="#br0" timeOffset="94754.92">26393 10651 611 0,'0'0'7'0,"0"0"-7"15,0 0 0-15,0 0 5 0,-18 63 9 16,18-39 0-16,0 0-10 0,0-4-1 16,0-4-1-16,2-1-2 0,3-5-2 15,1-1-4-15,3-6-32 16,-3-3-29-16,5-2-35 0,-4-8-89 0</inkml:trace>
  <inkml:trace contextRef="#ctx0" brushRef="#br0" timeOffset="94917.2">26436 10390 627 0,'0'0'17'0,"0"0"-8"0,0 0 5 16,0 0 6-16,0 0-13 0,0 0-4 15,0 0-2-15,12 66-1 0,2-43-3 16,3 4-32-16,1-1-19 0,2 0-34 0,-1-1-32 16,-4-4-38-16</inkml:trace>
  <inkml:trace contextRef="#ctx0" brushRef="#br0" timeOffset="95160.4299">26552 10727 306 0,'0'0'50'0,"0"0"19"15,0 0-11-15,0 0-6 0,0 0-11 16,0 0-13-16,0 0-7 0,-16 60-5 15,17-60-4-15,1 0 3 0,-1 0 1 16,-1 0-4-16,1-3 5 0,1-1 1 0,6-3 7 16,-2-4-9-16,4 1-11 15,-2-2-2-15,3-2-2 0,1-3-1 16,4 1 1-16,0 0-1 0,-1 3 0 16,3 6 0-16,-1 3-1 0,1 4-2 15,0 0 0-15,-3 5 0 0,5 6 1 0,-3 6 0 16,1 2-2-16,-1 7 1 15,-2 3 1-15,-3 3-27 0,-3-2-6 0,-3 0-18 16,-5-3-41-16,-1-4-63 0,1-7-112 16</inkml:trace>
  <inkml:trace contextRef="#ctx0" brushRef="#br0" timeOffset="95663.16">28608 10309 249 0,'0'0'342'0,"0"0"-298"0,0 0-6 15,0 0 2-15,0 0 0 0,-84-27-12 16,52 49 3-16,0 10-9 0,3 7-4 0,-3 4-8 16,7 3-1-16,4 0 2 0,6-4-5 15,9-5-3-15,4-4-1 16,2-2-1-16,6-5 0 0,10-4-1 0,6-1 0 15,8-10-16-15,5-6-13 0,11-3-21 16,-1-4-17-16,6-10-22 0,-4-7-49 16,-6 0-75-16</inkml:trace>
  <inkml:trace contextRef="#ctx0" brushRef="#br0" timeOffset="95897.68">28751 10556 443 0,'0'0'45'0,"0"0"-18"0,0 0 26 0,-69 11 0 0,56 1-21 16,7 3-4-16,2 0-10 15,1 2-7-15,3-1-2 0,7-1-2 16,3-2-2-16,3-2 0 0,4-2-4 0,0-4 3 16,3-2-1-16,-1-3 2 15,0 0-5-15,-5-1 2 0,-1-5-2 0,1-3-3 16,-6-3-3-16,-1 0 3 0,-6-3 1 16,-1-1 0-16,-1-2-3 0,-9-3 1 15,2-2 0-15,-6 3-2 16,-5 1-17-16,-1 6 1 0,-3 6-4 15,-3 3-3-15,1 3-12 0,1 1-5 0,5 0-21 16,2 0-46-16,11 0-37 0</inkml:trace>
  <inkml:trace contextRef="#ctx0" brushRef="#br0" timeOffset="96179.12">28903 10499 456 0,'0'0'90'0,"0"0"-44"16,0 0 4-16,0 0-2 15,0 0-17-15,61 19-7 0,-45-8-6 16,3 6-9-16,-2-1-5 0,2 5-1 16,0 1-2-16,0-1 1 0,-3 1-2 0,-6-2 1 15,1-5 0-15,-6-3-1 16,-4-5-2-16,-1-2 2 0,0-4-2 0,-1-1 2 16,-7 0 0-16,-1-2 6 0,-1-5 5 15,-2-4-7-15,1-1 10 0,2-1 0 16,5-6-5-16,2 1-5 0,2-3-1 15,4-1-3-15,7-3-1 0,6 2-21 16,3 5-8-16,2 4-3 0,3 5-6 0,-1 1-33 16,-2 0-18-16,0 3-37 0,-2 1-26 15,-3-1-30-15</inkml:trace>
  <inkml:trace contextRef="#ctx0" brushRef="#br0" timeOffset="96429.37">29332 10453 231 0,'0'0'147'0,"0"0"-57"0,0 0-36 16,0 0 0-16,0 0 3 0,0 0-16 15,17 68-11-15,-8-46-6 16,3 2-8-16,1 0-3 0,-3 0 0 16,3-3 0-16,-5 0 0 0,2-5-9 15,-7-4-3-15,1-4-1 0,-2-3 0 0,-2-2 2 16,0-3-2-16,0 0 1 0,-2-2 5 16,-2-4 3-16,-2-1-1 0,-2-2-5 15,3-3-2-15,1-3 2 0,2-2-2 0,0-1-1 16,2-1 0-16,3 0-1 15,4 3-8-15,4 4-2 0,0-2-8 16,7 6-5-16,2-1-2 0,1 2 4 16,2 2-5-16,3 0-8 0,-1 1-15 0,0 2-20 15,0-1-21-15,-8 0-58 0</inkml:trace>
  <inkml:trace contextRef="#ctx0" brushRef="#br0" timeOffset="96604.2099">29740 10619 309 0,'0'0'297'0,"0"0"-251"15,0 0-13-15,0 0 13 0,0 0 7 16,0 0-12-16,0 0-21 0,0 0-17 16,0 0-3-16,2 14-2 0,-2-14-41 15,-2 0-55-15,-3 0-116 0</inkml:trace>
  <inkml:trace contextRef="#ctx0" brushRef="#br0" timeOffset="97172.87">31657 10631 49 0,'0'0'408'0,"0"0"-306"0,0 0-51 0,0 0-11 16,0 0 1-16,0 0-19 15,0 0-8-15,0 0-3 0,-36 12-1 0,31-5-5 16,3-2-3-16,-2-1-1 15,3 1 0-15,-2-3 1 0,3 0-2 0,0-1 0 16,0-1 0-16,0 0-6 0,0 0-19 16,-2 0-10-16,-2-3-16 0,-1-4-41 15,2-2-142-15</inkml:trace>
  <inkml:trace contextRef="#ctx0" brushRef="#br0" timeOffset="98449.15">25286 10079 5 0,'0'0'117'16,"0"0"26"-16,2-60-58 0,0 47-6 16,-1 4-20-16,-1 3-1 0,1 2-9 15,-1 2-13-15,0 1-4 0,0 1-5 16,0-2-4-16,0 2-9 0,0 4-5 15,0 6-6-15,0 9-1 0,0 5-2 16,-4 4 7-16,3 5-1 0,-1-1 3 0,0 5-1 16,0 1 2-16,1 0 3 0,-2 2 0 15,1 0 0-15,-2-6 0 16,1 4-6-16,-1-2-4 0,-1-1-1 16,-3-1 3-16,1-4-1 0,-2 3 0 15,0-4-4-15,-2 1 1 0,1-1 1 0,2 1 0 16,0-3 2-16,2 3 1 15,4-3 4-15,2-1 2 0,0-3-3 0,5-1-4 16,2-3-1-16,3-4 0 0,-2-2 1 16,3-3 3-16,-3-6 0 0,0 0-3 15,-2-2 0-15,-2-1 1 16,0 0 0-16,-1-1-1 0,2 0-1 16,0 0 4-16,-2-1 0 0,0-2-3 0,2-1-1 15,0-1-1-15,1 0-2 0,3-1 1 0,2-1-1 16,1 1 0-16,1 0 0 0,2 1-1 15,2-2 1-15,1-1 0 0,-1-1 0 16,3 0-2-16,0-1-5 0,-1-2-6 16,1 0 0-16,-6 1-10 0,0-1-4 15,-6 3-8-15,-3-2-7 0,-5 0-20 16,0 0-19-16,-8-2-64 0,-2 0-143 16</inkml:trace>
  <inkml:trace contextRef="#ctx0" brushRef="#br0" timeOffset="98853.4899">24812 10553 252 0,'0'0'69'0,"0"0"6"15,0 0 6-15,0 0-16 0,0 0-13 16,0 0-3-16,0 0-2 0,0 0-9 16,-7-34-7-16,20 28-10 0,6-1-9 15,4 0-2-15,6-1 6 0,7-4 1 16,11 2 0-16,8-4-4 0,10-1 9 16,6-3-1-16,-1 2-3 0,0 0-6 15,-5-2 1-15,-8 5-3 16,-3-1-10-16,-10 1 0 0,-6 0 0 0,-12 3 3 15,-6 3-2-15,-9 0-1 0,-6 5 2 16,-4 0 1-16,-1 0 3 0,0 2 0 16,0 0 0-16,0 0-4 0,0 0-2 15,0 2-6-15,-2 4 2 0,-2 3 1 0,2 0-10 16,-1 1-17-16,3-4-4 16,0-1-12-16,0-2-26 0,0 2-2 0,0-5-28 15,0 0-67-15,1 0-102 16</inkml:trace>
  <inkml:trace contextRef="#ctx0" brushRef="#br0" timeOffset="100014.02">31316 10702 160 0,'0'0'189'0,"0"0"-102"16,7-59-37-16,-7 38 0 0,-5-2-5 15,-3 1-11-15,-1 3-11 0,-3 2-5 16,-1 6-5-16,-3 4-1 0,-1 5-4 15,-3 2-7-15,-1 2-1 16,-2 7 0-16,-2 8-1 0,0 1 0 16,2 4 1-16,5 2 0 0,1 0 0 0,6 3-2 15,3-5 1-15,5 0 1 0,3-3 0 16,3-1-3-16,9-3 0 0,1-4 2 16,4-4 0-16,3-4-1 0,1-3 2 15,6-5 0-15,-5-5 0 0,0-2 0 16,-1-1 1-16,-4-1 0 0,0-1 0 0,-4 1 0 15,-2 2 1-15,-1 2 1 0,-5 2 2 16,-3 5 2-16,-2 2 6 16,0 0 1-16,0 1 1 0,0 0-2 15,0 1-5-15,0 4-5 0,2 3-3 0,0 3 0 16,-1 2 2-16,2 1 0 0,2-2-1 16,-2-1 0-16,2 0-1 15,1-2 2-15,3 0-2 0,-1 0-1 16,6-4 1-16,1-2-10 0,2-2-11 0,5-1-15 15,1-4-20-15,1-6-32 0,2-6-48 16,-7 3-42-16</inkml:trace>
  <inkml:trace contextRef="#ctx0" brushRef="#br0" timeOffset="100349.72">31594 10626 285 0,'0'0'104'0,"0"0"-59"15,0 0-21-15,0 0 21 0,0 0-2 0,0 0-13 16,-30 65-16-16,27-53-5 15,3 1-2-15,0-5 1 0,0-1-3 0,0-4 0 16,0-1-1-16,0 0 3 16,0-2-2-16,0 0 10 0,0-2 18 0,0-4 5 15,0-5-19-15,4-3-11 0,2 1 1 16,0-2-3-16,2 1 0 16,2-4 1-16,1 4-3 0,2-2 3 0,1 3-7 15,0-1 3-15,2 2-1 0,0 4-1 16,-1 3-1-16,0 3-1 15,-3 2 0-15,0 4-3 0,-2 1 1 0,-2 8 1 16,-2 0 1-16,0 4-1 0,-1 3 2 16,-3-3 2-16,1 1-1 0,0-1-1 0,1-4 0 15,1-1-1-15,0-1-2 0,1-3-24 16,0-3-8-16,2-3-11 0,3 2-11 16,3-4-15-16,3 0-8 15,6-5-76-15,-2 0-42 0</inkml:trace>
  <inkml:trace contextRef="#ctx0" brushRef="#br0" timeOffset="100786.57">32260 10669 273 0,'0'0'204'0,"0"0"-144"0,0 0-29 16,0 0 19-16,3-68-5 0,-6 52-18 15,-5 3-13-15,2 2-8 0,-1 3 2 16,-3 1-2-16,0 3-1 0,-4 2-5 15,-1 2 1-15,-4 3-1 0,-3 7-1 16,-3 2 0-16,-1 3 0 0,1 3 1 16,-3 1 0-16,6-2 0 0,2 0 0 0,4 0 0 15,10 0 0-15,3-5-1 16,3-1-1-16,8 0-10 0,9-6-13 16,6-3 2-16,6-2 10 0,4-10 3 15,1-5-7-15,-1-4 6 0,1-3 7 16,-4-4 1-16,-2 0 1 0,-2-3 2 0,-8 0 0 15,-4-1 4-15,-6-1 8 0,-4 0 14 16,-4-2-6-16,0 4 3 0,-7 1 0 16,-4 4-4-16,2 6-6 0,1 8-1 15,0 8-1-15,1 7-2 0,-2 13-9 16,3 8-2-16,1 8-1 0,2 7 3 16,3 5 0-16,0 2 0 0,5 3 1 15,3-5-1-15,2-3 0 0,1-7-5 16,4-3-21-16,4-7-3 0,4-3 16 0,3-8-10 15,2-6-20-15,-1-4-38 16,5-5-18-16,-2-5-60 0</inkml:trace>
  <inkml:trace contextRef="#ctx0" brushRef="#br0" timeOffset="101348.7">33153 10648 532 0,'0'0'51'0,"0"0"-40"0,0 0 1 16,0 0 29-16,0 0-8 0,0 0-14 15,0 0-9-15,0 0-7 0,0 0-2 0,22-12 1 16,-23 9 5-16,-4-1 1 16,-3-3-8-16,-2 0 0 0,-1-1 0 15,1-3 0-15,-3-2-7 0,-1-2 3 16,5-3 4-16,-1-6 0 0,4 1-1 15,2-3 1-15,4 2 1 0,0 0 0 0,6 4-1 16,6 3 0-16,2 4 3 0,3 0 0 16,2 6-2-16,6 0-1 0,3 4 2 15,0 0-1-15,4 1 1 0,3 2 4 16,-2 0 0-16,1 0 4 0,0 0-1 16,1 1 6-16,-6 1-1 0,0-2-8 15,-6 1-2-15,-3-1-1 0,-4 0 0 16,-4 0-3-16,-1 0 1 0,-2-1 0 15,-3-2 1-15,-5 0-1 0,0-3 0 16,-1-1 3-16,0 1-1 0,-1-1-3 16,-4 3 0-16,-1 0 1 0,0 2-1 15,-5 2 0-15,0 0-2 0,-1 4 1 16,-3 3 0-16,2 5-2 0,-5-1 3 0,1 2 0 16,-1 4-1-16,1 1 1 15,1 2-1-15,3 2 0 0,-3 2 1 16,2 1-1-16,5 1 1 0,-4 0 0 15,8 0 0-15,3-4 0 0,2-1 0 0,0-1 1 16,4-2 2-16,4 0-3 0,4-3 3 16,4-2 0-16,-2-3 1 0,2-2-4 15,2-3 2-15,-1-4 0 0,4-1-2 16,-4 0-8-16,1-5-24 0,-2-2-17 16,-4 0-43-16,0 1-78 0,-5-2-152 0</inkml:trace>
  <inkml:trace contextRef="#ctx0" brushRef="#br0" timeOffset="101860.12">34567 10583 94 0,'0'0'540'0,"0"0"-495"16,0 0-19-16,0 0 30 0,0 0-6 16,0 0-34-16,0 0-13 0,5 6 2 15,-1 10-1-15,-2-3-1 0,-2 0 0 0,0 0-3 16,0 0 0-16,0-3 2 16,-1-1-2-16,-4-3-22 0,4-2-23 15,-2-2-14-15,3-2-41 0,0-7-92 0,5-4-120 16</inkml:trace>
  <inkml:trace contextRef="#ctx0" brushRef="#br0" timeOffset="102007.01">34587 10347 238 0,'0'0'237'16,"0"0"-225"-16,0 0-7 0,0 0 15 0,0 0-3 15,0 0-17-15,0 0 0 0,0 0-18 16,0 0-59-16,0 32-69 0</inkml:trace>
  <inkml:trace contextRef="#ctx0" brushRef="#br0" timeOffset="102335.39">34710 10583 413 0,'0'0'59'0,"0"0"-33"15,0 0 17-15,0 0 10 0,0 0-20 16,0 0-13-16,0 0-6 0,0 0-5 15,0 0-4-15,27 51-3 0,-27-51 0 16,0 0 0-16,0 0-1 16,0 0 0-16,0-5 3 0,1 0 12 0,-1-4 7 15,1-1-16-15,3-1 2 0,2-5 3 16,4 0-2-16,2 0-2 0,-1-1 2 16,5 0-2-16,1 4 0 0,3 0-3 15,-1 5 4-15,2 1-2 0,1 5 1 16,1-1-1-16,0 3 5 0,-2 3-2 15,-5 5-1-15,-4 6-8 0,-5 3 0 16,-3 4-1-16,-2 6 0 0,-2 3 0 16,-9 6 0-16,-1 4 2 0,-5-1-2 15,-3 2-3-15,1 0-30 0,-1-1-22 16,0-2-18-16,3-4-52 0,4-8-150 0</inkml:trace>
  <inkml:trace contextRef="#ctx0" brushRef="#br0" timeOffset="103010.7399">36102 10348 477 0,'0'0'52'16,"0"0"-18"-16,0 0-6 0,-66 42 10 15,54-10-7-15,-2 6-9 0,11 3-9 16,0 1-9-16,3 0 1 0,4 2 0 16,8-7-5-16,3-2 1 0,4-4 0 0,6-7-1 15,-2-4-2-15,2-7-12 0,6-7-14 16,-2-6-7-16,3-3-12 0,-4-8-33 15,1-6-75-15,-7 2-44 0</inkml:trace>
  <inkml:trace contextRef="#ctx0" brushRef="#br0" timeOffset="103292.51">36366 10567 375 0,'0'0'98'0,"0"0"-38"0,0 0-8 16,0 0-1-16,0 0-17 0,0 0-13 15,0 0-8-15,0 0 1 0,0 0-4 0,-44 43-1 16,50-31-3-16,3-1 1 15,0-2-4-15,4 0-1 0,0-3-1 0,-2-3 2 16,1 0-1-16,-2-3 0 16,1-3-2-16,-4-6 0 0,3 0 0 15,-4-4-4-15,-1-1 0 0,-3-2 1 16,2 0 1-16,-4 0 0 0,-3 1 2 0,0-3 0 16,-3 2 0-16,1 4 0 0,-4 1 0 15,3 4-1-15,2 5 0 16,-4 2-7-16,3 0-6 0,1 3-2 0,-2 5-2 15,1 1 0-15,2 0-3 0,1-1-11 16,0-1-17-16,2-1-15 16,0-1-10-16,0-3-23 0,2 1 4 0,3-3-49 15</inkml:trace>
  <inkml:trace contextRef="#ctx0" brushRef="#br0" timeOffset="103680.12">36560 10517 181 0,'0'0'134'0,"0"0"-20"16,0 0-38-16,0 0-8 15,0 0-22-15,0 0-4 0,0 0-9 16,0 0-8-16,12 66-13 0,-13-48 1 16,-2 0-2-16,3-1-6 0,0 0-3 0,1-3 1 15,3-4-1-15,-3-1 0 0,1-5-1 16,0-3 0-16,-2-1 1 16,1 0 0-16,3-5 2 0,1-6 14 0,2-4-4 15,-1-3-8-15,6-2-3 0,-2-1 2 16,4-1-4-16,1 1 0 15,0-2-1-15,-3 3 3 0,3 2-2 0,0 3-1 16,-3 6 0-16,1 4 1 0,3 2-1 16,0 2 0-16,-3 1 0 0,3 5 0 15,-2 3 1-15,-1 4-1 0,-4 2 1 16,-2 0 0-16,0-1 0 0,-4 2-1 16,-1-2 0-16,-1 1 2 0,-1-1-1 0,0-2-1 15,0 0 0-15,0-3 1 16,0-1 0-16,0-2-1 0,0-3 0 15,0 0 0-15,0-2-15 0,0 0-10 16,0 0-11-16,0-2-7 0,7-5-13 16,4-2-10-16,1 0-28 0,1-4-7 15,3 0-16-15,0-2-2 0</inkml:trace>
  <inkml:trace contextRef="#ctx0" brushRef="#br0" timeOffset="103951.89">36985 10486 97 0,'0'0'110'0,"0"0"-19"0,0 0 7 15,0 0-12-15,0 0-23 0,0 0-22 16,0 0 4-16,0 0-7 0,0 0-10 15,23 81-6-15,-20-54 0 0,7-3 0 0,-3 0-10 16,4 0-6-16,-1-5-4 16,5-3 1-16,-2-3 1 0,-2-6-2 15,3-3-2-15,-5-4 2 0,2-2 1 0,2-7-1 16,-2-6-1-16,1-3 2 0,-1-4-2 16,4-1-1-16,-1-3 0 15,2-1 1-15,1-4-2 16,0-4 2-16,8 0-1 0,-2 0 0 0,0 4 1 0,-1 5-1 15,-2 6-1-15,-3 9 1 0,-6 1 0 16,-4 8-1-16,-2 1-3 16,-2 1-13-16,2 4-6 0,-3 5-2 0,-2 3-5 15,0 2-15-15,-4 2-14 0,0 1-38 16,2 1-44-16,1-2-54 0</inkml:trace>
  <inkml:trace contextRef="#ctx0" brushRef="#br0" timeOffset="104114.09">37634 10703 661 0,'0'0'105'0,"0"0"-50"0,0 0 4 0,0 0 10 16,0 0-28-16,0 0-34 0,0 0-5 16,0 0-1-16,11 7-1 0,-7-7-8 15,-2 0-31-15,-2 0-19 0,0 4-43 16,0-4-37-16,0 0-89 0</inkml:trace>
  <inkml:trace contextRef="#ctx0" brushRef="#br0" timeOffset="136516.78">27556 2416 260 0,'0'0'190'0,"0"0"-142"16,0 0-11-16,0 0 7 0,0 0-4 16,0 0-15-16,0 0-5 0,0 0-4 15,-4-20-10-15,10 21-6 0,1 6 0 0,-1-1 1 16,3 7 0-16,1-1-1 15,-5 8 0-15,1-1 2 0,0 0-2 16,-1 2 1-16,0-3-1 0,3-1 0 16,-3 0 0-16,1-4-1 0,4-3 1 15,-3-3 0-15,8-3-1 0,0-4-18 16,-2-4 13-16,5-8 2 0,1-4 1 16,1-5-2-16,-1-2 5 0,-5-3 3 0,-1-1 0 15,-7 3-3-15,-3 1 3 0,1 3 2 16,-3 6 3-16,-1 4 3 0,0 5 9 15,-2 3 3-15,-1 2-3 16,2 0-7-16,0 12-13 0,-5 11 0 0,-2 10-4 16,1 9 1-16,3 8 3 0,4 5 0 15,0 5 0-15,0 3-1 0,0 2 1 16,3 4 2-16,-1 1-1 0,2-3-1 16,0-1 3-16,-2-6-1 0,2-4 6 15,-4-8-6-15,0-6 3 0,0-6-1 16,-4-8-3-16,-1-6 0 0,0-8 1 15,3-4 1-15,-3-6-1 0,-6-4 2 16,-1-4 8-16,0-13 9 0,-8-10-6 16,2-10-7-16,-1-10 1 0,1-8-7 15,7-5-1-15,3-2-1 0,6 7 0 16,2 5 0-16,0 11-1 0,3 5 1 0,2 11 0 16,2 5-1-16,-2 3 0 15,2 4 1-15,5-1-2 0,4 1-3 16,5 1-10-16,1-4-23 0,9 4-15 0,-2-4-18 15,6-1-42-15,1 0-66 0,-9-1-71 16</inkml:trace>
  <inkml:trace contextRef="#ctx0" brushRef="#br0" timeOffset="136823.4799">28021 2004 449 0,'0'0'60'16,"0"0"-7"-16,0 0 12 0,0 0-5 16,0 0-24-16,0 0-19 0,0 0-13 15,24 20-3-15,-8-2 11 0,2 3 6 16,-2-1-1-16,-2 3-8 0,1 0-4 15,3-3-2-15,1 2-1 0,1-6-2 16,-2-2 0-16,-1-3 3 0,0-2-3 16,-5-2-18-16,-2-5-21 0,-1 1-12 15,-2-3-19-15,-5-3-16 0,-2-3-17 16,0-10-6-16,-1 2-40 0</inkml:trace>
  <inkml:trace contextRef="#ctx0" brushRef="#br0" timeOffset="137150.02">28245 1999 335 0,'0'0'94'0,"0"0"-44"0,0 0-1 0,0 0 0 16,0 0-23-16,0 0-19 16,0 0-3-16,-59 52 2 0,40-28 2 0,2 4 0 15,-1 2-1-15,2-5-3 0,0-1 0 16,5-5-3-16,3-1-1 0,4-6 1 16,-1-5-1-16,3-4-17 0,2-3-16 15,0 0-11-15,0-6 1 0,6-8 6 16,0-6-30-16,1-4-19 0,3-4 34 15,-4-2 29 1,0-3 23-16,-2 0 1 0,-4-4 9 0,0 2 10 0,0 6 12 16,0 8 7-16,2 9 25 0,-2 9-4 15,1 3-23-15,2 8-27 0,3 11-6 16,4 6 3-16,-7 7 17 0,2 5-4 16,0 7-5-16,-4 0-6 0,2 2-1 15,-3-5-4-15,0-2-1 0,-1-1-2 0,-6-6 1 16,1-5-2-16,-1-6-10 0,-4-5-30 15,1-5-16-15,-3-8 0 16,-2-3-7-16,-3-9-42 0,0-3-7 0</inkml:trace>
  <inkml:trace contextRef="#ctx0" brushRef="#br0" timeOffset="137279.63">27924 2203 246 0,'0'0'98'0,"0"0"10"16,0 0-42-16,0 0-17 0,0 0-26 15,0 0-12-15,71-52 15 0,-45 52 1 16,2 0 0-16,4 0-12 0,4 2-8 15,2-2-4-15,2 0 0 0,-1 0-3 0,0 0-6 16,-4 0-55-16,-4 0-57 0,-3 0-105 16</inkml:trace>
  <inkml:trace contextRef="#ctx0" brushRef="#br0" timeOffset="137552.0799">28612 2088 572 0,'0'0'42'0,"0"0"-29"0,0 0 15 15,0 0 11-15,0 0-21 16,-63 61-10-16,50-23-1 0,3 10 1 16,-1 3 1-16,5 4 0 0,2 5-1 15,3-2 0-15,1 1 0 0,4-7-3 16,3-5-3-16,8-2 0 0,3-9 1 15,4-4-2-15,4-6-1 0,3-12 2 0,5-5-2 16,-2-9-22-16,5-7-20 0,2-12-5 16,-3-13-60-16,0-5-40 0,-12-2-72 15</inkml:trace>
  <inkml:trace contextRef="#ctx0" brushRef="#br0" timeOffset="137800.56">28971 2125 436 0,'0'0'83'0,"0"0"-38"15,0 0-2-15,0 0 1 0,0 0-18 16,0 0-19-16,0 0 3 0,0 0 15 16,14 62-1-16,-11-29-5 0,0 4 0 15,-1 0-2-15,-2 3-3 0,0-1-8 0,0-2-1 16,0 3 1-16,0-7-3 0,0 0-1 16,-2-2 0-16,2-3 0 0,0-2-2 15,0-5 0-15,4-2 1 0,1-2 1 16,7-2-2-16,-2-4 0 15,4-1 2-15,6-4 0 0,4-4-1 0,9-2 0 16,3-5-1-16,4-6-10 0,2-2-24 16,-3-4-28-16,-6 0-27 15,-8-2-44-15,-10 0-117 0</inkml:trace>
  <inkml:trace contextRef="#ctx0" brushRef="#br0" timeOffset="137985.34">28673 2450 617 0,'0'0'49'0,"0"0"-33"16,0 0 18-16,0 0-4 0,84-38-19 15,-32 20-6-15,12-1 0 0,4-1-2 16,2 3-2-16,-5 0 0 0,-12-1-2 0,-5 2-29 16,-3-2-61-16,0 0-20 0,-7 0-65 15,-11-2-95-15</inkml:trace>
  <inkml:trace contextRef="#ctx0" brushRef="#br0" timeOffset="138170.03">29342 2103 451 0,'0'0'130'0,"0"0"-110"0,0 0-13 15,0 0 13-15,0 0 23 0,0 0-3 16,60 64-7-16,-38-38-6 0,-2 3-1 16,2 6-6-16,-2 2 1 0,-3 2-11 15,-6 3-4-15,0 0-4 0,-6 2-2 0,-2-1 0 16,-3-5 2-16,-2 2-2 15,-5-3-2-15,-8-5 1 0,-1 1-12 16,1-6-16-16,0-1-3 0,-1-6 0 16,4-3-5-16,5-5-24 0,7-7-33 15,0-3-100-15</inkml:trace>
  <inkml:trace contextRef="#ctx0" brushRef="#br0" timeOffset="138373.9499">30091 2483 609 0,'0'0'93'0,"0"0"-93"15,0 0-9-15,0 0 9 0,0 0 13 0,0 0 1 16,15 76-7-16,-9-58-6 16,-3-3 1-16,-1 1-1 0,3-3-1 0,0-2 1 15,-2 0-2-15,-1-6-31 16,0 1-25-16,-1-6-38 0,-1-6-56 15,3-4-85-15</inkml:trace>
  <inkml:trace contextRef="#ctx0" brushRef="#br0" timeOffset="138511.31">30135 2214 374 0,'0'0'209'0,"0"0"-209"0,0 0-2 0,0 0-2 16,0 0 2-16,0 0-2 0,0 0 3 15,0 0-52-15,15 67-74 0,0-57-63 16</inkml:trace>
  <inkml:trace contextRef="#ctx0" brushRef="#br0" timeOffset="138803.9199">30351 2421 542 0,'0'0'103'16,"0"0"-102"-16,0 0 0 0,0 0 2 0,0 0 7 15,0 0 3-15,0 0-13 0,0 0 0 16,0 0-2-16,7 19 0 0,-15-12 2 16,-2 7 0-16,-3-2 2 0,-3 2 1 15,4 3-2-15,0-3-1 0,1 2 0 16,5-2 0-16,2 2 0 0,4-1-2 16,0-3 1-16,7 1 0 0,9-1 0 15,4-3 1-15,3 0 1 0,3-5 1 16,-2-1 0-16,-6-1-1 0,-8-1 0 0,0 0 0 15,-9-1-1-15,-1 1-1 0,-2 1 1 16,-9 4-2-16,-9 2 1 0,-12 5 1 16,-9 1 0-16,-6 4-6 15,-4 2-37-15,3-1-60 0,6-4-114 16</inkml:trace>
  <inkml:trace contextRef="#ctx0" brushRef="#br0" timeOffset="139246.04">31421 2193 571 0,'0'0'28'0,"0"0"2"15,0 0 1-15,0 0 11 0,0 0-18 16,0 0-18-16,0 0-6 0,0 0-8 16,-7 66 7-16,7-18 2 0,1 3-1 15,2-3 0-15,2 3 0 0,-1-4-2 0,0-5 2 16,2-1 4-16,-5-9-4 16,1-3-4-16,0-4-15 0,-2-4-15 0,0-2-25 15,-4-8-26-15,-1-5-74 16,0-6-93-16</inkml:trace>
  <inkml:trace contextRef="#ctx0" brushRef="#br0" timeOffset="139822.64">31282 2428 517 0,'0'0'57'16,"0"0"-49"-16,0 0-8 0,0 0 13 15,0 0-2-15,67-13-1 0,-33 8 7 16,1-1-10-16,1-2 0 0,-1 0-5 15,-2-3-1-15,0 0-1 0,-3-2 0 16,-6 1-18-16,-9-3-3 0,-4 3-10 16,-7 0 20-16,-2 4 7 0,-2 0 4 15,0 5 4-15,-5 3 3 0,1 0 11 16,-2 8-6-16,-3 10-10 0,1 4 0 16,-4 8 3-16,3 8 0 0,-1 0-2 0,2 7 7 15,-2-1 10-15,2-2-10 0,0-2-2 16,3-2-5-16,2-5 5 15,0-8 3-15,0-5-4 0,-1-8-3 0,3-7 1 16,1 0-3-16,0-5 0 0,0 0 2 16,0-5 9-16,1-6 20 0,5-4 2 15,3-6-28-15,4-2-5 0,4 0-1 16,-1 2 0-16,0 7-1 0,-3 2 0 16,2 7-3-16,-4 3 1 0,0 2 0 15,4 4 0-15,-4 4-5 0,2 5 4 16,0 2 0-16,1-1 2 0,0 0 1 15,2 1 0-15,0-4 1 0,-1-2 1 16,-2-2-1-16,3-4-1 0,-1-3 2 16,-1 0-1-16,2-5-1 0,-1-8 4 15,2 1-2-15,-6-5 1 0,1 2-2 16,-1-3 1-16,-3 1 0 0,-1 1 1 0,-3 4-2 16,-2 4 1-16,-2 4 2 0,0 2 6 15,0 2-1-15,-2 0-2 0,0 0-4 16,0 6-3-16,-3 4-5 0,1 0 4 15,-1 2 1-15,3 1 0 0,2-5-2 16,0 3 1-16,0-3 1 0,2 0-1 16,5-2-1-16,2-1 1 0,4 1-3 15,6-2-14-15,7-4-1 0,7-2-27 16,7-6 0-16,3-3-59 0,-3 0-132 16</inkml:trace>
  <inkml:trace contextRef="#ctx0" brushRef="#br0" timeOffset="140253.65">33117 2412 161 0,'0'0'319'0,"0"0"-253"16,0 0-29-16,0 0 4 16,0 0 5-16,0 0-25 0,0 0-15 0,-41 18-1 15,34 7 2-15,0-2-4 0,2 6 3 16,4-3 2-16,-1 0-5 0,2-1-3 16,4-4 1-16,5-3 0 0,2-3-1 15,0-8-2-15,5-3-15 0,3-4-14 16,7-1-14-16,2-9-28 0,2-6-51 15,-5 2-54-15</inkml:trace>
  <inkml:trace contextRef="#ctx0" brushRef="#br0" timeOffset="141022.73">33310 2482 392 0,'0'0'94'0,"0"0"-56"0,0 0 13 16,0 0-8-16,0 0-12 0,-63 75-9 15,60-60-5-15,3 2-6 0,0-3-6 16,1 2 0-16,6-5-2 0,2-3 0 15,1 2 0-15,-2-7-1 16,4-3 1-16,3 0 2 0,-2-3-2 0,3-7-3 16,0-4 0-16,1 1-16 0,-5-4-10 15,-2 0 1-15,-2 2 10 0,-7-3 5 16,-1 3-5-16,-3 0 8 0,-5 1 3 16,-6 3-2-16,-3 4 0 15,1 5 3-15,-4 2 1 0,-2 0 0 0,0 2-1 16,-2 3 3-16,7 1 1 0,5-1 3 15,5-2-2-15,6 1 1 0,1 0 0 16,0-2-3-16,2 2-3 0,9-1-3 16,4 0 5-16,9-3 1 0,3 0 4 15,6-3-4-15,0-1-3 0,-4-1-1 16,-3-1-4-16,-5 1 7 0,-6 1 1 16,-2 3 0-16,-7 1 0 0,-4 0 0 15,1 0 5-15,-2 1 0 0,0 9-3 16,0 0 2-16,-1 5 1 0,3 5 1 0,-2 1-1 15,1 3-2-15,1 1 1 0,2-4 24 16,0-1-24-16,0 0-2 0,-2-3 3 16,0-7-2-16,0-2 2 0,0-2-1 15,-2-3 1-15,1 0 0 0,-2-3 0 16,3 0 5-16,-1-6 24 0,-1-2 8 16,4-7-2-16,6-3-26 15,0-4-11-15,5 0-3 0,0-6 1 0,1 7-1 16,-2-2 0-16,-2 5 0 0,-1 6 0 15,-5 3 1-15,-3 5-1 0,-2 4 0 16,-1 0-1-16,-1 0 0 0,0 0-2 16,4 5-6-16,-2 3 2 0,2 0 6 0,-1 7 0 15,2-6 1-15,3 0 0 0,-5 2 1 16,1-6 0-16,0 0-1 0,-2-3 0 16,2 0 2-16,-3-2 0 0,0 0-1 15,-1 0 4-15,3-4 2 0,-1-1 2 16,3 0-1-16,3-2-2 0,-3 0-4 15,1 3-2-15,2 0-2 0,-5 2 2 16,1 2 0-16,2 0-3 0,1 0 0 16,0 1 0-16,0 4 2 15,3 4-2-15,-1 1-1 0,2 0 3 16,4 1-2-16,-3-2 0 0,4 1 1 0,4-3-16 16,-3-2 11-16,1-1-11 15,0-4-11-15,1-4 22 0,-3-4-16 0,-2-3-5 0,3-5-2 16,-2-4-6-16,1-1 1 15,-4-5-18-15,0 0-40 0,3-3-27 0,-4 3-12 16</inkml:trace>
  <inkml:trace contextRef="#ctx0" brushRef="#br0" timeOffset="141207.9499">34115 2248 326 0,'0'0'110'0,"0"0"-75"15,0 0 4-15,0 0 1 0,0 0-8 16,-7 75-3-16,0-32-5 15,2 12-9-15,-1 8 17 0,-3 10-14 0,2 4-3 16,2 3-4-16,-5 8 4 16,3-3-10-16,-4-1-5 0,2-4-2 0,-4-10 1 15,4-7-19-15,-5-10-86 0,3-11 102 16,0-7-46-16,-3-16-117 0,5-6-26 16,-2-13 172-16</inkml:trace>
  <inkml:trace contextRef="#ctx0" brushRef="#br0" timeOffset="141425.3499">33997 2719 340 0,'26'-113'98'0,"-4"77"-52"16,2 10-8-16,-4 5 14 0,-1 9-6 15,3 6-15-15,0 2-11 0,5 4-7 16,-1 4-4-16,-3 7-4 0,-4 4-1 16,-2 5 0-16,-7 4-4 0,-4 4 2 15,-3 3-1-15,-6-3 0 0,-10 1-1 16,-8-5 0-16,-8-2 0 0,-2-3 0 15,-5-5-1-15,-1-6-7 0,4-1 5 16,1-7-8-16,3 0 2 0,6-7-15 16,7-4-14-16,9-6-17 0,4-4-37 0,6-6-69 15,6 0-98-15</inkml:trace>
  <inkml:trace contextRef="#ctx0" brushRef="#br0" timeOffset="141613.4199">34429 2007 532 0,'0'0'80'16,"0"0"-80"-16,0 0-3 0,0 0 3 16,-24 61 18-16,13-15-2 0,1 5-1 15,1 5-2-15,2 1-5 0,3-1-5 16,4 0-1-16,0-1-2 0,0-6 2 16,2-2-2-16,0-8 0 0,7-6-28 15,-2-8-14-15,0-7-23 0,3-4-23 16,-4-9-19-16,3-5-34 0</inkml:trace>
  <inkml:trace contextRef="#ctx0" brushRef="#br0" timeOffset="141925.09">34567 2518 302 0,'0'0'168'16,"0"0"-145"-16,0 0-14 0,0 0 40 15,0 0 2-15,0 0-17 0,0 0-21 16,0 0-10-16,0 0-1 15,31-7 1-15,-24 7 3 0,3-4-1 0,-4 1-4 16,1-3 2-16,1-2 0 0,-5-2 0 16,-2 1-1-16,-1 1 6 0,0-1 8 15,0 0-2-15,-2 3-2 0,-7 1-1 16,1 5-8-16,-1 0-3 0,-3 3-3 16,-5 10 2-16,0 1 0 0,0 6 1 0,5 5 0 15,-2-2 0-15,8 4 0 0,-1-4-2 16,6 1 1-16,1-3 1 15,3-2 0-15,7-2-5 0,1-5-12 0,4-5-9 16,3-5 2-16,0-2-43 0,4-3-2 16,-1-11-45-16,0-2-25 15,-3 3-25-15</inkml:trace>
  <inkml:trace contextRef="#ctx0" brushRef="#br0" timeOffset="142067.3899">34755 2483 269 0,'0'0'150'0,"0"0"-117"16,0 0-26-16,0 0 7 0,0 0 17 0,0 0 9 15,0 0-3-15,37 63-8 16,-27-43-11-16,3 0-7 0,-1-3-2 16,2 1-6-16,0-3 0 0,6-2-3 15,-2 0-16-15,2-5-32 0,-2-3-31 16,-5-5-35-16,0 0-35 0</inkml:trace>
  <inkml:trace contextRef="#ctx0" brushRef="#br0" timeOffset="142224.22">35012 2452 323 0,'0'0'209'0,"0"0"-168"0,0 0-23 0,0 0 14 16,0 0-17-16,0 0-9 15,0 0 1-15,-72 64 3 0,46-23-1 0,-2-2-5 16,-4 5-2-16,-1 0 0 0,-1-4-2 16,3-2-41-16,2-7-77 0,5-10-181 15</inkml:trace>
  <inkml:trace contextRef="#ctx0" brushRef="#br0" timeOffset="142685.15">35773 2444 22 0,'0'0'490'16,"0"0"-448"-16,0 0-21 0,0 0 1 16,0 0 9-16,0 0-14 0,0 0-14 15,0 0 2-15,-69 43 5 0,54-10 8 16,2 1-2-16,-2 1-7 0,8 0-5 15,-1-5-1-15,7-3-1 0,1-1 0 16,10-6-2-16,7-2 0 0,5-10-6 16,5-2-17-16,8-6-19 0,7-9-22 15,2-6-42-15,1-9-65 0,-8 2-95 16</inkml:trace>
  <inkml:trace contextRef="#ctx0" brushRef="#br0" timeOffset="143207.1">36043 2532 349 0,'0'0'118'16,"0"0"-87"-16,0 0-1 15,-58-3 20-15,42 15-14 0,-1 4-16 0,8 2-6 16,1-1 4-16,4 4-3 16,3-4-10-16,1 1-2 0,0-3-2 0,0-1 0 15,5-3 1-15,2-2-2 16,0-4 2-16,1-3 0 0,4-2-2 0,-4 0 4 16,3-1-4-16,-1-7-8 0,-1-3-3 15,-5-2 8-15,0-4-1 0,-1 2 3 16,-1-2 0-16,-2-4 0 0,-4 0 1 15,-2 2 0-15,0-1 0 0,-4 5 0 16,4 4 0-16,1 5 1 0,0 3-1 16,4 2 3-16,1 1-2 0,0 0-1 15,5 0-1-15,1 0-4 0,3 4-5 0,4-2 10 16,3 3 2-16,0-1 1 0,-1-1 0 16,1 0-1-16,-1 1-2 0,1 1 2 15,-2 2 0-15,-5 2-2 0,4-1 0 16,-6 3 0-16,-1 1 1 15,0 2-1-15,-2 0 0 0,-4 1 2 0,0 0 2 16,0-4-2-16,0-4-1 0,0 0 2 16,-1-5 0-16,1 1 0 0,0-3 0 15,0 0 3-15,0-1 9 0,0-8 9 16,2 3 14-16,2-7-12 0,4-1-15 16,0 0-7-16,1-5 0 0,4 4-2 15,0-1 0-15,-2 2 0 0,2 4-2 16,-2 3-1-16,0 5 0 0,-1 2-1 15,-1 0-2-15,-2 5 1 0,0 4 1 16,-1 4-2-16,1-2 1 0,1 2 1 0,-4 0 1 16,-1-1-15-16,5 2-9 0,-2-2-1 15,4 1-9-15,3-4-10 0,5 2 0 16,2-5 38-16,3-5-115 16,6-1-7-16,-3-1-16 0</inkml:trace>
  <inkml:trace contextRef="#ctx0" brushRef="#br0" timeOffset="143408.57">36617 2530 232 0,'0'0'296'0,"0"0"-247"16,0 0-39-16,0 0 19 0,-38 70 3 15,35-29-3-15,3 9-11 0,0 5 3 16,2 3-2-16,0 2 1 0,2-2-4 16,0-3-9-16,-4-1-4 0,0-5 0 15,-4-6-3-15,-2-6 0 0,0-6-7 16,-8-7-31-16,0-5 10 0,-2-10-8 15,-6-8 5-15,2-2 1 0,0-14-7 16,0-9-22-16,7-9-37 0,-2-8-59 16</inkml:trace>
  <inkml:trace contextRef="#ctx0" brushRef="#br0" timeOffset="143540.87">36500 2285 382 0,'1'-71'215'0,"1"65"-185"16,-2 2-19-16,0 3 32 0,0 1 3 15,5 0-30-15,1 8-16 0,-2 7-7 16,2 3 6-16,5 3 0 0,1 3-9 16,8-2-63-16,1 0-58 0,-1-6-127 15</inkml:trace>
  <inkml:trace contextRef="#ctx0" brushRef="#br0" timeOffset="143925.29">36822 2557 244 0,'0'0'258'0,"0"0"-229"0,0 0-28 16,0 0 35-16,0 0 15 0,23 66-26 16,-20-46-13-16,-3-1-4 0,1 3-3 15,0-3-2-15,0-2-1 0,2 0-1 16,-1-4 1-16,6-2-2 0,-6-4 2 0,1-3 0 15,0-2-1-15,2-2 1 0,5-2 1 16,0-6 1-16,3-6 1 16,5 0-5-16,1-8-1 0,0 1 1 15,0-2 0-15,-2-1-1 0,-2 5 1 16,-4 5 0-16,-1 4 0 0,-6 8-1 0,-3 1-1 16,-1 1 1-16,0 4-2 15,0 6-6-15,0 6 1 0,0-1 6 16,1 3 0-16,1 0 1 0,0-1 1 0,5-1 0 15,1-1-16-15,1-1 0 0,5-4 8 16,2-2-2-16,1 0-27 0,4-5 4 16,4-3-29-16,3 0-10 0,0 0-42 15,4-6-10-15</inkml:trace>
  <inkml:trace contextRef="#ctx0" brushRef="#br0" timeOffset="144782.9">37426 2684 167 0,'0'0'148'0,"0"0"-42"0,33-60-41 0,-30 42 10 16,-3 2-9-16,-4 0-10 0,-4 3-12 0,-3-1-22 15,-4 4-7-15,0 5-7 16,0 2-6-16,-3 1-2 0,0 2 0 0,1 4-1 16,-3 6 1-16,5 0-4 15,0 3 3-15,2 2-1 0,-1-2 1 0,6 3-9 16,-2-4-15-16,6 0-4 16,3 0-12-16,1-5-6 0,1 0-12 0,8-5-11 15,2 0 0-15,3-2 7 16,1-2 45-16,0 0 11 0,0-2 0 0,1 1 7 15,-1 3 2-15,-3 0 13 0,0 5 1 16,-4 4-2-16,2 7 3 0,-4 0-1 16,-3 5 1-16,5 4 1 0,-5 0 0 15,1 7-2-15,0-3 0 0,3 6 3 16,-1 2-3-16,-2 0 7 0,3 1-6 16,-3-1-6-16,-4-2-4 0,0-2 1 15,0-4-6-15,-8-2 2 0,0-7-1 16,-6 0 0-16,2-6-1 0,-4-5 0 15,-1-3 3-15,-2-4-2 0,3-2-2 16,0 0 2-16,4-2-1 0,-2-4 1 0,3-6 2 16,2-2 12-16,2-3-2 0,0-6-5 15,6-3-4-15,1-3 1 0,8-8 0 16,3-1-2-16,8-3-5 16,1 0 1-16,7-2 1 0,3 4-2 0,1-4 2 15,0-1 1-15,4 2-1 16,-3-4 0-16,-1 4 1 0,2-2 4 0,-3-1 0 15,-1 2 0-15,-3 2-6 0,1 0 2 16,-8 5-1-16,-5 6-2 0,-3 6 1 16,-6 5 3-16,-4 3 4 0,-1 3 1 15,0 4-1-15,0 4 3 0,-4 2-6 16,-1 3-5-16,-3 0-4 0,-2 11 0 16,-3 5 1-16,-4 6-1 0,1 4 2 0,0 4 1 15,1 1 1-15,4 2-1 0,5 0-1 16,5-2 1-16,1 0 1 0,5-2-2 15,8-3 1-15,-1-5-3 16,9-1-2-16,1-7-2 0,1-2 4 0,5-4 1 16,4-6 1-16,1-1-3 15,-4-3 1-15,-2-6 4 0,-1-2 0 16,-8-2-1-16,-2 1-2 0,-6-2 0 16,-2 4 2-16,-3-1 2 0,-4 1 0 0,-1 3 2 15,0 0 2-15,0 5 0 0,-2 0 0 16,-3 2-5-16,-1 4-1 0,0 3-4 15,-4 4 1-15,4 0 3 0,-2 1 1 16,0 2-2-16,1 0 2 0,3 1 1 0,1 0-1 16,-1-2-2-16,4 3 2 0,0-3 0 15,6-2 0-15,1 1 0 16,6-4 0-16,-1-2 2 0,5-4-2 0,1-2 0 16,4 0-4-16,-1-4-1 15,0 0-5-15,-2-3-6 0,-3 3-6 16,-1 1-2-16,-3 0 3 0,-2 2 10 15,-3 1-3-15,2 0-1 0,-6 0 1 0,1 0-11 16,-3 1-31-16,0 2-33 0,-1-2-25 16,0 3-52-16</inkml:trace>
  <inkml:trace contextRef="#ctx0" brushRef="#br0" timeOffset="145422.63">37663 2371 279 0,'0'0'202'0,"0"0"-151"0,0 0-28 16,0 0 40-16,0 0 5 0,2-30-19 15,7 27-20-15,10-1-16 0,7-1-12 16,7 1-1-16,11 0 0 0,6 0-2 16,9-1 1-16,3 0-59 0,-2-2-61 15,-6 1-170-15</inkml:trace>
  <inkml:trace contextRef="#ctx0" brushRef="#br0" timeOffset="146166.15">38566 2588 113 0,'0'0'337'15,"0"0"-337"-15,0 0-5 0,6-59 5 16,-9 55 31-16,0 4 15 0,-4 1-30 16,0 7-15-16,-1 2 0 0,-3 0 1 15,2 6 4-15,1 0 0 0,1 2-2 16,5 2 0-16,1 0-1 0,1-1-1 0,3 0 1 16,7-3 3-16,1-3 3 15,0-3-4-15,0-1 2 0,1-8-2 16,-6-1 4-16,2 0-2 0,-2-3 4 15,-1-3 7-15,-2-3 0 0,-1-4-5 16,-1-1-6-16,-1-2-3 0,0 0 0 16,0-4-2-16,0 3 3 0,0-2-3 15,-3-2-1-15,2 1 0 0,-1-6 0 0,1 2 2 16,1 0-3-16,0 2 1 0,3-2 1 16,3 4 0-16,2 3-1 0,1 2-1 15,2 5 0-15,3 6 0 0,0 1-4 16,6 3 0-16,2 0 3 0,0 3-1 15,2 7 0-15,1 2 0 0,-4 4 2 16,-2 5 0-16,-4 5-1 0,-3 5 1 16,-5 6 0-16,-4 5 0 0,-3 2 0 15,-6 4 0-15,-9 1 0 0,-3 1 1 16,-3 4-1-16,-4-1 0 0,1 2 1 16,1-1 0-16,1-3 0 0,4-8-1 0,0-2 0 15,4-2 0-15,3-5 0 16,5-5 0-16,3-5 1 0,3-6-1 0,2-5 1 15,6-2-1-15,4-4 0 16,4-5 2-16,2-2 1 0,0-1 1 16,1-9 2-16,-1-1 6 0,1-5-3 15,-3-2 4-15,-2-1 0 0,-3-5 0 0,-6-5 0 16,-4-1-5-16,-1-5-3 0,-6-1-4 16,-1-2 1-16,-2 1-2 0,-2 3 1 15,2 5-1-15,-1 8-5 0,5 5 4 16,-2 6-1-16,4 6 1 0,1 0 0 15,-1 2-13-15,3 1-1 0,0 1-2 16,2 3-13-16,2 3-17 0,5 4-10 0,-1-1-42 16,2 0-66-16,-2-4-189 15</inkml:trace>
  <inkml:trace contextRef="#ctx0" brushRef="#br0" timeOffset="146777.54">37726 3268 297 0,'0'0'92'0,"0"0"-58"15,0 0 5-15,0 0 22 0,0 0 2 16,0 0-22-16,0 0-15 0,31-9-9 15,-29 27-2-15,-1 5-1 0,1 4 0 16,-2 3-1-16,0-1-5 0,1 1-7 0,1-3 0 16,-2-1 1-16,0-3-2 0,3-2 1 15,1-5-2-15,3-6-7 16,1-5-8-16,1-4 2 0,6-1 4 0,3-8-6 16,4-9-4-16,5-1 1 15,-2-6 2-15,0-4 10 0,1-3 3 16,0-2 4-16,-6-1 0 0,-1 3 0 0,-2 6-1 15,-8 8-3-15,-2 9 4 0,-7 5 0 16,0 3 1-16,-4 6-3 0,-5 10-1 16,-3 6 3-16,-6 8 3 0,1 7 4 15,1 5-3-15,-2 5 0 0,2 2-3 16,1 0 4-16,2 3 0 0,0-1 0 0,2 0-2 16,4-1 0-16,-1-2 3 15,-1 1 0-15,0-5-4 0,2-1 16 16,2-5-13-16,0-6 6 0,0-1-7 15,-1-9-1-15,0-5-2 0,1-1 1 16,-2-9-1-16,0-1 2 0,1-6-1 0,-3 0 1 16,3-4-3-16,-5-8 0 0,5-1-2 15,2-5 2-15,-3-7 0 0,6 0 1 16,1-7 0-16,0 2-1 0,5-3 0 16,1 1 0-16,2 4 0 0,3-3 0 15,1 5 0-15,1-3 0 0,2 1 0 16,4-1-1-16,2-1-4 0,1 1-11 15,0-2-7-15,3-3-16 0,2-2-27 16,1-1-50-16,-1 4-82 0</inkml:trace>
  <inkml:trace contextRef="#ctx0" brushRef="#br0" timeOffset="146975.04">38279 2999 629 0,'0'0'24'0,"0"0"-20"15,-61 48-3-15,37-9 25 0,6 2 10 16,6 3-7-16,3 5-9 16,6-2-9-16,1 0-5 0,2-6-2 0,7-1-2 15,5-5-2-15,-2-4 0 0,1-6 0 16,-2-7-14-16,5-4-21 0,-1-5-3 16,-1-4-9-16,3-3-21 0,1-4-34 15,1-6-41-15,-1-2-55 16</inkml:trace>
  <inkml:trace contextRef="#ctx0" brushRef="#br0" timeOffset="147203.16">38536 3072 309 0,'0'0'291'16,"0"0"-277"-16,0 0-10 0,0 0 17 16,0 0 12-16,0 0-3 0,-62 29-6 15,50 4-6-15,-2 7-5 0,5 3-1 0,2 2-3 16,5 2 0-16,1-2-4 0,1-2 0 15,0-5 0-15,2-4-2 0,2-5-2 16,-2-7-1-16,-2-3 2 0,2-7-1 16,0-2 0-16,-1-3-1 0,0-3 0 15,2-3-17-15,2-1-23 0,1-5-7 16,7-8-12-16,1-5-60 0,-2 1-109 16</inkml:trace>
  <inkml:trace contextRef="#ctx0" brushRef="#br0" timeOffset="147341.49">38359 3314 616 0,'0'0'24'16,"0"0"-22"-16,0 0 20 0,-60-7 36 15,60 7-13-15,5 0-16 0,6 0-18 0,9 0-9 16,13 0-2-16,7 0-11 16,4 0-38-16,0-7-33 0,-6-3-69 0,-6-2-124 15</inkml:trace>
  <inkml:trace contextRef="#ctx0" brushRef="#br0" timeOffset="147547.77">38641 3123 601 0,'0'0'59'0,"0"0"-56"0,0 0 10 16,44 62 26-16,-25-37 0 0,4 6-9 15,4 7-2-15,1 1-8 0,-1 2-9 16,-9 0-5-16,-6-2 0 0,-10-1-6 15,-3-1 0-15,-12-4-1 0,-9-1 1 16,-4-5-4-16,-7-2-21 0,-1-4-10 0,-5-4-14 16,2-2-12-16,4-3-15 0,5-5-50 15,9-4-64-15</inkml:trace>
  <inkml:trace contextRef="#ctx0" brushRef="#br0" timeOffset="147693.73">38997 3584 715 0,'0'0'104'16,"0"0"-104"-16,0 0-14 0,0 0 11 15,0 0 2-15,0 0-3 0,0 0-58 16,-77-38-84-16,56 29-210 0</inkml:trace>
  <inkml:trace contextRef="#ctx0" brushRef="#br0" timeOffset="148727.91">37652 2573 105 0,'0'0'164'16,"0"0"-103"-16,0 0-4 0,0 0 9 16,0 0-1-16,0 0-14 0,0 0-18 15,10-67-8-15,-10 55-2 0,-7 0-6 16,2 1-6-16,-4 1-3 15,-2 5-3-15,-2 1-5 0,2 3-1 16,0 1 1-16,0 0-2 0,1 7 1 0,0 3-3 16,-1 2 3-16,5 2-1 15,-2 3 1-15,7-2-1 0,1 0 1 0,0 1 0 16,7-3 1-16,1-1-2 0,7-3 1 16,-4-3 0-16,6-2-1 0,0-4-7 15,-1 0 1-15,-1-7 3 0,-4-3 3 16,1 3-6-16,-6-2 0 0,0-1-3 15,0 1 3-15,-3 4 0 0,-1 2 1 16,-2-1 1-16,0 4 2 0,0 0-1 0,0 2 0 16,0 5-9-16,0 1 3 15,0 2 5-15,0 3 6 0,0-3 2 16,0 3-2-16,1-5 0 0,2 1 2 16,2-3 3-16,-3-2 1 0,3-1 0 0,0-3 1 15,2 0 1-15,2-5 4 0,2-4 0 16,1-2-3-16,3-4-4 15,-2-1-3-15,2-4-2 0,1-2 2 0,-1-1-1 16,1-6-1-16,-3 0 0 0,1-4-1 16,-2-4-2-16,-2 3 1 0,0-6 2 15,-4-2 1-15,-1 3 1 0,0-3-2 16,-4 1 4-16,-1 1 7 0,0 5 7 16,-1 4-10-16,-4 9 4 0,3 7-2 0,-1 9-2 15,2 6-2-15,0 2-6 0,-2 11-6 16,-5 10-2-16,-1 9 5 0,1 10 3 15,-2 5 2-15,1 6-1 0,3 5-1 16,0 2 1-16,5-3 1 16,0-1-2-16,1-6 0 0,0-2 0 0,0-6 2 15,1-6-2-15,-1-6 0 0,1-4 1 16,0-4-1-16,-1-6-23 16,3-3-16-16,-2-5-29 0,0-6-41 15,2-2-84-15</inkml:trace>
  <inkml:trace contextRef="#ctx0" brushRef="#br0" timeOffset="148891.3199">37722 2416 507 0,'0'0'49'0,"0"0"-11"16,0 0 20-16,0 0 5 0,0 0-27 16,0 0-10-16,0 0-11 0,60-26-15 15,-31 26 2-15,4-2 0 0,5 2-2 0,-3 0 0 16,3 0-18-16,5-3-34 0,-2-1-38 15,3-1-75-15,-8 0-113 0</inkml:trace>
  <inkml:trace contextRef="#ctx0" brushRef="#br0" timeOffset="-213545.43">4382 12035 107 0,'0'0'51'0,"0"0"-10"15,-10-67 82-15,6 43-62 0,3 1-1 16,-3 4 0-16,4 2-1 0,-1 6-11 16,1 5-12-16,0 2 2 0,0 4-5 15,0 0-7-15,0 0-13 0,0 4-13 16,0 10 0-16,0 8-5 0,1 7 2 16,-1 11 3-16,0 6 1 0,0 2 1 15,-2-2-1-15,1 2 0 0,0-5-1 16,1-2 0-16,0-6 0 0,0-4 0 0,0-4 0 15,1-7 0-15,2-4 1 16,2-5-1-16,0-4 1 0,5 0-1 16,0 0 0-16,8-2 1 0,3-5 2 15,6 0-1-15,6 0-1 0,2-2 1 16,5-2 1-16,1-4-3 0,3 3-1 16,3-1 1-16,-3-2 0 15,3 2-6-15,-1-3-22 0,-1-2-11 0,-3 0-1 0,-7-3 2 16,-7 0-30-16,-8-4-22 0,-11-4-1 15,-7 1-59-15,-4-4-7 0,-11 3 139 16,-4 3 18-16,-3 0 78 0,0 7 5 16,0 0 0-16,4 4 15 0,3 4-14 15,4 0-16-15,6 4-9 0,3 0-24 16,0 0-16-16,7 6-12 0,4 2-5 0,7 6 5 16,7-1 1-16,8 4 0 15,3-1-1-15,6-2-1 0,-2 0-5 0,3 2 0 16,3-1 1-16,-4-2-2 0,-2 0-2 15,-7 0 2-15,-6-1 1 0,-8 1-1 16,-8 1-2-16,-5 2 2 0,-6 2 0 16,-12 2 0-16,-10 6-3 0,-8-2 3 15,-8 7-6-15,-4-3-9 16,1 5-15-16,5-3-14 0,8-4-39 0,10-7-106 16</inkml:trace>
  <inkml:trace contextRef="#ctx0" brushRef="#br0" timeOffset="-213129.47">7273 12016 514 0,'0'0'42'0,"0"0"5"16,0 0-4-16,-66-30-1 15,45 31-19-15,0 10-13 0,-2 8-3 16,0 5-2-16,-1 5-1 0,4 5 0 0,5 5 2 16,1 1-1-16,2 0-3 15,5 1-1-15,1-1 3 0,1-4-3 0,5-2 0 16,0-4-1-16,10-5 0 0,2-5-1 16,12-1 0-16,0-8-22 0,7-3-3 15,6-6-9-15,4-2-18 0,1-5-34 16,-4-8-52-16,-8 2-55 15</inkml:trace>
  <inkml:trace contextRef="#ctx0" brushRef="#br0" timeOffset="-212299.27">7369 12389 155 0,'0'0'126'0,"0"0"-36"0,0 0-8 0,0 0-24 15,0 0-12-15,0 0-18 0,0 0-18 16,0 0-5-16,-38 20 2 0,38-8 3 16,4 0 0-16,2 1 0 0,2-4 2 15,4 4 5-15,-2-6-11 0,1 2-1 16,2-3-4-16,-5-4-1 0,5 2 1 15,-7-4 0-15,4 0 1 0,-4-5-1 0,-4-2 0 16,3-2 2-16,-1-4-1 0,-1-3 0 16,0 1-2-16,-3-2 2 15,0-1 1-15,0 0-2 0,-3 1 0 16,-5 5-1-16,3 2 1 0,1 3-1 0,-3 3-3 16,2 0 3-16,3 2 0 0,0-1-3 15,2 3 1-15,0-1 1 0,0 0 0 16,2 1 0-16,2 0-3 0,6 0-4 15,-1 0 2-15,7 0 6 0,2-4 3 16,2-2-1-16,-1 1-1 0,-2 0-1 16,-1 0 0-16,-4 3 1 0,-1 1-1 15,-5 1 0-15,-1 2 0 0,1 8 1 0,-3 0 1 16,-1 4-1-16,-2 6 3 16,0-4-1-16,0 3-1 0,0 0-2 0,0 3 3 15,0-3-1-15,0-2 0 16,0-4 10-16,0-5-7 0,0-2-2 15,0-3-2-15,0-3 0 0,3 0-1 0,-2 0 3 16,4-7 1-16,4-3 0 0,-1-5-1 16,5-1-1-16,-2 1-2 0,1-4 0 15,4 1 0-15,-2 1 0 0,-2 2 0 16,1 2-4-16,-2 6 1 0,-2 2 1 16,-3 3-1-16,3 2 0 15,-6 0 1-15,2 7 1 0,-1 3 1 0,-3 0-2 16,4 1 2-16,-5-1 0 0,4 3 0 15,-2-1-4-15,0-2-2 0,7 3-3 16,-2-7 4-16,1 2-23 0,3-4-4 16,-3 0-43-16,7-3 30 0,-2-1-28 15,-1-3 0-15,2-4-8 0,-1-2-5 0,-4-1 32 16,2-2 54-16,-4 0 17 0,-3-2 40 16,2 2-14-16,-1 3 6 15,-3 0 20-15,1 4 2 0,-2 0-9 0,0 3-12 16,0 1-9-16,1 1-10 0,1 0-11 15,0 2-6-15,0 5-12 16,2 3 2-16,0 2 2 0,1 3 0 16,0 0 1-16,0 2-7 0,5 0 3 0,-1-1-1 15,4-1 5-15,-2-3-3 0,-4-3-2 16,6-4-1-16,-7-2-1 0,4-1 2 16,-5-2-1-16,0-4 3 0,3-3-1 15,-4-3-1-15,2-1 5 0,2-5 0 0,-2 1-3 16,5 0-3-16,-2-3 0 0,5 2 0 15,-2-1-1-15,-2 1 0 0,1 2 0 16,-3 1 0-16,2 5 0 0,-4 0-4 16,4 4-9-16,-6 3-19 15,5 1-15-15,-4 0-21 0,-3 3-20 0,2 4-52 16,3-1-37-16</inkml:trace>
  <inkml:trace contextRef="#ctx0" brushRef="#br0" timeOffset="-211900.93">8410 12455 555 0,'0'0'66'0,"0"0"-21"0,0 0-1 15,0 0 7-15,0 0-23 0,0 0-19 16,-10-16-9-16,10 16 0 16,1 3-5-16,5 1 4 0,1-1-32 0,2-3-53 15,4-1-105-15</inkml:trace>
  <inkml:trace contextRef="#ctx0" brushRef="#br0" timeOffset="-211443.16">9389 12263 413 0,'0'0'152'0,"0"0"-102"0,0 0-13 16,0 0 26-16,0 0-19 0,0 0-19 0,0 0-9 15,0 0-10-15,-8-28-6 16,8 28-2-16,0 0-2 0,5 0 0 0,-1 7-2 16,0-1-34-16,0 1-15 15,4 1-30-15,-3-2-48 0,-2-2-97 0</inkml:trace>
  <inkml:trace contextRef="#ctx0" brushRef="#br0" timeOffset="-211282.18">9403 12448 381 0,'0'0'150'0,"0"0"-84"0,0 0-16 0,0 0 6 16,0 0-7-16,0 0-9 0,0 0-16 15,0 0-12-15,0 0-5 0,-2 35-3 16,7-34-4-16,0-1-3 0,2 0-56 16,3-2-70-16,0-7-173 0</inkml:trace>
  <inkml:trace contextRef="#ctx0" brushRef="#br0" timeOffset="-210225.78">11004 12027 167 0,'0'0'14'0,"0"0"49"0,0 0 13 0,0 0-2 15,32-64-6-15,-31 58-11 16,-1-4-1-16,0 4-17 0,-1-2-10 0,-3 3-7 15,-2 0-2-15,-3 1-4 16,2 1-5-16,-5 2-6 0,-2 1-2 16,0 0-2-16,-5 4-1 0,4 4-4 15,-1 1 4-15,2 0 0 0,3 6 0 16,1-3-1-16,6 5 1 0,0 0 0 0,4 2-2 16,2 0 0-16,7 2 0 15,4-1 0-15,3 0-3 0,5 1 4 0,3-2 0 16,-2 1-1-16,0 1-2 0,-5-2 2 15,-3-1 2-15,-7 1 0 0,-4-3 0 16,-3-1 0-16,-9 1-2 0,-4 1 1 16,-11 0-5-16,-5 1 6 0,-6 2 4 0,-4-5-4 15,2-2 2-15,2-1-2 16,4-2 3-16,7-3-2 0,3-1-1 16,10-3 1-16,7-2 0 0,4-1-1 15,4 0 0-15,7-7-3 0,11-3-16 16,5-7 0-16,11-4-18 0,7-3-10 15,0-3-24-15,1 2-8 0,-2 1-21 16,-3 4 30-16,-7 5 19 0,-7-2 51 0,-8 8 11 16,-8 2 36-16,-2 4 15 0,-6 3-6 15,-3 0 1-15,2 3-22 0,0 6-23 16,2 2-4-16,1 6-1 0,2 0 2 16,-1 4 2-16,3 0-1 0,-1-1-2 15,1-1 0-15,0-2-5 0,-1 0-2 16,-1-4-1-16,0-3 2 0,-3-1-1 15,2-7-1-15,-1-2-20 0,-1 0-27 16,-1-10-50-16,0 0-68 0</inkml:trace>
  <inkml:trace contextRef="#ctx0" brushRef="#br0" timeOffset="-210070.62">11305 11942 421 0,'0'0'66'0,"0"0"-38"15,0 0-26-15,0 0 0 0,0 0 2 16,0 0-4-16,-22 59 1 0,24-33-1 16,4-2-24-16,2 1-88 0,1-6-78 15</inkml:trace>
  <inkml:trace contextRef="#ctx0" brushRef="#br0" timeOffset="-209309.5799">11458 12290 382 0,'0'0'102'0,"0"0"-54"0,0 0-7 0,0 0 3 16,0 0-15-16,29-73-8 15,-29 57-11-15,0-2-7 0,-2 1 1 16,-3 3-2-16,-1 3 0 0,-5 6-2 0,-2 3 0 16,-2 2-1-16,-2 5-1 15,-3 4 1-15,1 5 1 0,0 2-3 0,2 2 3 16,4 3-3-16,3 0-2 15,5 1-3-15,5-2-1 0,0 1-5 0,9-5-10 16,4-5-12-16,4 1 1 16,3-7 16-16,2-4 10 0,-3-1-6 0,-2-4 1 15,-1-1 12-15,0-4 2 0,-2 3 1 16,-3 1 14-16,0 1 14 0,-4 4-9 16,-1 0-8-16,0 9-8 0,-1 6-3 15,0 6 2-15,1 7 3 0,-1 4 3 16,-3 5 2-16,1 4-1 0,-2 2-3 15,0 3-3-15,-1 2-2 0,0 0 0 0,-5-1 1 16,-2-2-1-16,-4-4-2 16,0-7 3-16,-1-4-1 0,0-4-2 0,-3-6 1 15,-1-6 1-15,-1-4 4 0,-1-7 8 16,1-3 4-16,1 0-3 0,0-9-3 16,2-4-4-16,0-8 3 0,5-6-3 15,2-8-2-15,6-7-6 0,1-11 0 16,9-4 0-16,10-6 0 0,2 2-12 15,5 4-2-15,7 6 3 0,4 5 3 16,-5 6 4-16,2 10 1 0,-2 2 3 0,-8 8-2 16,-2 4 1-16,-6 5 1 15,-3 4 1-15,-4 1-1 0,-5 4-1 16,-2 2 1-16,-1 0 1 0,0 8-1 16,1 1 0-16,-2 2 1 0,0 6 1 15,0-4 3-15,0 3-3 0,0-4 1 16,0 1-1-16,1-3 1 0,-1-7-3 0,4 1 3 15,-4-4-1-15,1 0 0 0,2 0 2 16,0-7 14-16,5-6 14 0,2-4-15 16,6-5-13-16,1-1-1 0,-3-4-3 15,3 2 1-15,-4-3-1 0,1 4 1 16,-5 7 2-16,1 5-3 16,-4 7 0-16,-3 4-2 0,0 1 2 0,5 2-3 15,-6 7-2-15,3 6 3 0,0 3 2 16,0 2 0-16,1 5 0 0,0-2 1 15,4-1-1-15,-3 0 0 0,8-4 0 16,3-4 0-16,1-3-1 0,5-5-3 16,3-6-19-16,3-1-12 0,2-9-16 15,0-8-34-15,-1-2-70 0,-5-4-187 16</inkml:trace>
  <inkml:trace contextRef="#ctx0" brushRef="#br0" timeOffset="-208241.15">12314 12205 271 0,'0'0'191'0,"0"0"-141"0,0 0-12 16,4-71 2-16,-6 59-3 15,-4 1-10-15,-2 7-3 0,-2-1-13 16,-5 5-4-16,-4 0-6 0,-7 11-1 0,-2 4 0 15,-1 2 0-15,-2 8 0 16,2 4-1-16,2-2 0 0,4 3 1 16,5-4 0-16,5 0 0 0,7-4-2 15,6-3 2-15,6-5-2 0,9-5-3 0,6-5-3 16,4-4 3-16,5 0 2 0,5-11-3 16,-3-5-3-16,1-1 3 0,0-2 5 15,-9 1 0-15,-2-1 1 0,-6 3 2 16,-1 4-2-16,-9 0 0 0,-1 5 1 15,-4 3 0-15,-1 4 1 16,1 0 0-16,-1 0 1 0,1 7-3 0,4 3-4 0,-2 4 4 16,2-1 0-16,1 1 1 0,2 1-1 15,1-4 0-15,2 1 0 0,1-3 1 16,1-2 0-16,3-2-1 0,3-5 0 16,-1 0 3-16,1-4-3 15,3-7 0-15,-1-3 3 0,1-6-3 0,-2-2-3 16,-2-4-1-16,0-5-1 0,-1 0-4 15,-6-7 1-15,-1 0-3 0,-4-2 5 16,-3-5 6-16,-2 3 1 0,-1-2-1 16,0 0 1-16,-4 6 1 0,-1 6-1 15,2 12 0-15,-1 7 3 0,3 12 3 16,-3 2-1-16,2 12-6 0,-3 13-5 16,-1 10 5-16,-2 9 1 0,2 8 0 15,5 4 2-15,1 0-3 0,4-2 0 16,9-1-1-16,4-6-2 0,5-10-48 15,1-7-101-15,3-11-171 0</inkml:trace>
  <inkml:trace contextRef="#ctx0" brushRef="#br0" timeOffset="-207796.3299">13641 12217 242 0,'0'0'242'0,"0"0"-181"16,0 0-26-16,0 0-11 15,0 0-12-15,0 0-6 0,0 0 3 0,12 43 1 16,-12-23-5-16,0-2 0 0,3-2-5 16,-2-2 0-16,3-4 1 0,-1 1-1 15,0-8-1-15,0-1-5 0,7-2-35 16,-1-8-41-16,4-10-50 0,-4-1-120 16</inkml:trace>
  <inkml:trace contextRef="#ctx0" brushRef="#br0" timeOffset="-207671.26">13748 11899 258 0,'0'0'63'16,"0"0"-54"-16,0 0 2 0,0 0 15 15,0 0-11-15,-25 76-11 0,31-56-4 16,9-1-42-16,-1-5-57 0</inkml:trace>
  <inkml:trace contextRef="#ctx0" brushRef="#br0" timeOffset="-207392.8799">13935 12091 266 0,'0'0'182'0,"0"0"-152"0,0 0-17 0,0 0 24 15,0 0-10-15,0 0-12 0,0 0-9 16,0 0-1-16,0 0 0 0,-50 60-3 16,55-47-2-16,2 2 1 0,-2-2 0 0,1 5 0 15,3-2 0-15,-4 3-1 0,1 0 2 16,2-2-2-16,-1 1 0 15,0-3 0-15,4 1 0 16,-5-1 0-16,1-5 0 0,-1 0 0 0,-6-4 2 0,2-1 3 16,-2-1 6-16,0-3 6 15,0 0 0-15,-4-1 7 0,-5 0-5 0,1 0-9 16,-6 0-8-16,7 0-2 0,-3-4 0 16,4-1 0-16,4-3-23 0,2-5-28 15,4 0-43-15,10-4-104 0</inkml:trace>
  <inkml:trace contextRef="#ctx0" brushRef="#br0" timeOffset="-207035.07">14779 12048 430 0,'0'0'12'0,"0"0"-8"0,0 0 8 16,50-66 6-16,-33 50-8 0,4-3-4 15,0 0-3-15,3-2-3 0,-1-4 2 16,-1-2-1-16,-2-4 1 0,-6 0-1 16,-3 4 1-16,-2 4-1 0,-7 8-1 15,-2 5 13-15,0 6 17 0,-5 4 2 16,-6 0-5-16,-2 14-8 0,-5 13-10 16,-4 11-6-16,2 16 4 15,-1 8 12-15,7 8-2 0,2 6-7 0,-1 7-3 16,8 3 2-16,4-1 0 0,1 1-3 15,1-1-3-15,2-7-1 0,-1-3 0 0,0-10-2 16,-2-10-1-16,0-6 1 16,-3-8 0-16,-3-6-1 0,-10-5-5 0,-2-7-16 15,-3-8-12-15,-1-10-51 16,1-5 80-16,-2-11 2 0,2-9-46 0,2-9-37 16,-1-10-62-16,7 0-20 0</inkml:trace>
  <inkml:trace contextRef="#ctx0" brushRef="#br0" timeOffset="-206957.65">14818 12350 123 0,'38'-61'0'0,"-6"36"-1"16,1 1-18-16,-2 1-18 0</inkml:trace>
  <inkml:trace contextRef="#ctx0" brushRef="#br0" timeOffset="-206767.78">15194 11892 260 0,'0'0'37'0,"0"0"11"0,0 0 9 15,0 0 3-15,0 0-21 16,0 0-33-16,0 0-1 0,0 0 2 0,-27 97 7 16,21-51 0-16,1-1-3 0,2 1-6 15,0-3-4-15,-1-2 0 0,4-4 2 16,0-5-3-16,0-4-1 0,3-3-8 16,3-5-34-16,5-7-19 0,-3-6-54 15,3-7-39-15</inkml:trace>
  <inkml:trace contextRef="#ctx0" brushRef="#br0" timeOffset="-206613.9499">15328 12207 407 0,'0'0'43'16,"0"0"-17"-16,0 0 26 0,-39 67-6 0,37-46-12 16,-2-2-20-16,4 2-9 15,0-4-1-15,4-4-3 0,1-4-1 16,0-5-5-16,6-1-27 0,-5-3-31 15,5-5-33-15,-4-6-63 0</inkml:trace>
  <inkml:trace contextRef="#ctx0" brushRef="#br0" timeOffset="-206473.05">15410 11905 212 0,'0'0'19'15,"0"0"-16"-15,0 0 1 0,0 0-4 16,0 0 0-16,0 0-55 0,0 0-65 16</inkml:trace>
  <inkml:trace contextRef="#ctx0" brushRef="#br0" timeOffset="-205538.3599">15597 12370 44 0,'0'0'11'0,"0"0"-11"16,0 0-1-16,0 0-30 0</inkml:trace>
  <inkml:trace contextRef="#ctx0" brushRef="#br0" timeOffset="-205024.37">15610 12001 184 0,'0'0'212'0,"0"0"-175"16,0 0-8-16,0 0-11 0,0 0 7 0,-20 64 15 16,16-24 0-16,0 10-10 0,2 5-11 15,-1 8-4-15,1 3 3 0,-3 4 1 16,1-2-8-16,1-2-2 16,-2-4-2-16,-5-1-4 0,4-8-1 15,-5-4-2-15,4-8 2 0,-6-4-2 0,5-7-2 0,-2-4-7 16,2-7-11-16,1-8-9 15,-1-6-2-15,3-5-1 0,0-8 4 16,2-12 6-16,-4-7-25 0,7-9-20 16,0-11-7-16,0-6 39 0,4-10 28 15,2-7 7-15,1 0 2 0,2-3 7 16,1 6 11-16,3 6 15 0,1 11 5 16,3 10-1-16,0 6 9 0,4 9-14 0,-3 6-10 15,-2 6-4-15,0 7-10 0,-7 3 1 16,5 3-5-16,-7 5-3 15,3 4-3-15,-5 3 1 0,-4 4 1 0,-1 2-1 16,0 2 1-16,-6 0-1 0,-6-1 3 16,4 1-2-16,-3-4-2 0,3-4 1 15,-2-3-1-15,3 0 0 0,-1-5 0 16,2 0 3-16,4-4-3 0,1 0-3 16,1-4-17-16,1-4-7 0,11-3-39 15,0-5-63-15,4 0-81 0</inkml:trace>
  <inkml:trace contextRef="#ctx0" brushRef="#br0" timeOffset="-204773.56">15927 12005 116 0,'0'0'391'0,"0"0"-370"16,-19 60-3-16,11-23 28 0,3 6-6 0,1 8-4 15,3 3-3-15,1 5-12 0,2 0-6 16,6-2-5-16,1 0-3 0,-4-7-2 15,1-1-2-15,-3-8-3 0,-1-5 2 16,-2-6-1-16,0-6-1 0,-6-5-4 16,1-4-6-16,-6-9-4 0,3-3-7 15,-3-5-10-15,3-10-2 0,2-8-1 16,3-8-14-16,3-7-31 0,0-11-30 16,3-4 19-16,5-7 20 0,3-6-5 15,1 1-3-15</inkml:trace>
  <inkml:trace contextRef="#ctx0" brushRef="#br0" timeOffset="-204611.01">15952 12240 38 0,'0'0'95'0,"0"0"-14"15,0 0-13-15,61-64-5 0,-50 60-5 16,-1 2-12-16,-1 2-13 0,-5 4 0 0,1 6-6 16,-5 1-12-16,0 4-8 0,-1 1-1 15,-6 3 1-15,-4 2 2 0,-5-4-1 16,2 2-2-16,-4-6-2 0,0 0-1 16,-2 0-2-16,2-2 0 15,1-4 0-15,0-1-1 0,2-3-8 0,5-1-7 16,2-2-24-16,7 0-16 0,1-2-19 15,13-7-38-15,2 0-147 0</inkml:trace>
  <inkml:trace contextRef="#ctx0" brushRef="#br0" timeOffset="-204274.8199">16151 12245 555 0,'0'0'39'0,"0"0"-34"0,0 0 11 0,0 0 17 15,0 0-15-15,0 0-3 0,0 0 0 16,0 0-7-16,73-3-6 0,-53 3-2 16,0 0 2-16,-5-4-1 0,-2 2-1 15,-1-5 1-15,-5 2-1 0,-1-1 1 16,-2-2 0-16,-3-1-1 0,-1-1 0 16,0 2-3-16,-4 3 2 0,-2-1-2 15,3 4 2-15,-2 1 1 16,-1 1-1-16,-2 3-1 0,-1 6 1 0,-1 3 0 15,0 2 1-15,2 2-1 0,1 3 1 16,3-1 1-16,4 3-1 0,0-3-2 16,2 0 2-16,7-2 0 0,2 0 0 15,3-4-2-15,0-5 0 0,4 1-1 0,3-6-11 16,-1 0-13-16,9-2-15 0,-4 0-12 16,3-6-39-16,0 0-45 0,-2-1 16 15,-4 1-61-15</inkml:trace>
  <inkml:trace contextRef="#ctx0" brushRef="#br0" timeOffset="-203891.87">16734 12208 239 0,'0'0'63'0,"0"0"-46"0,0 0 2 0,-3-65 24 16,-5 53 15-16,-1 4-18 0,-1 0-8 15,-1 2-11-15,-2 2-10 0,-3 3-1 16,0 1-2-16,-1 5-1 0,0 8-2 0,0 0 0 15,0 2 5-15,3 3-8 16,3 0-1-16,2 1-1 0,2 1 0 16,6-2-1-16,1-1-3 0,8-6-1 15,6-1-6-15,2-5-3 0,2-5 10 16,2 0 3-16,-2-4-3 0,2-7-8 0,1-4 5 16,-2-5-9-16,2-1 15 0,-2-6 0 15,-2-2 2-15,-1-4-2 0,-2-6 1 16,-2 2-1-16,-5-5 1 0,1-1 0 15,-4 1 3-15,-2-1 4 0,-1 8 0 16,-1 6 3-16,0 14 1 0,-4 10 20 16,-4 5 2-16,-2 16-15 15,-7 9-13-15,-3 13-4 0,0 12 1 0,0 5 7 16,8 6 1-16,4 1-3 0,8-1-5 16,3-5-1-16,13-7-1 0,5-3-22 15,7-6-25-15,6-7-36 0,2-7-81 16,1-9-42-16</inkml:trace>
  <inkml:trace contextRef="#ctx0" brushRef="#br0" timeOffset="-203333.64">17790 12298 192 0,'0'0'298'0,"0"0"-284"0,0 0-9 15,0 0 3-15,0 0-1 0,0 0 2 16,0 0 1-16,-82 8-5 0,53-5-3 16,-6-1-2-16,0 2 0 15,-3-2 1-15,0-1-1 0,0 2 0 16,3-3 1-16,6 0 0 0,1 0-1 0,4-6-1 15,9 0 1-15,0-4-1 0,10 1-4 16,4-7 0-16,1 0-1 0,13-4-7 16,2-6-9-16,8 4-1 15,0-4 12-15,7 0 0 0,0 1 3 16,-1 1 8-16,-1 3 1 0,-1-1 4 0,-3 1 8 16,-5 4 5-16,-7-1 3 15,-3 7-3-15,-7 0-3 0,-2 3 8 0,-1 2 5 16,-8 3 3-16,-2 1-14 0,-2 2-11 15,-4 8-5-15,0 3 0 0,-3 6 0 16,6 6 4-16,0 4 7 0,6 5 0 16,2 1-4-16,6 2-2 0,0 0-2 15,6 0-1-15,5 0-1 0,2-6 1 16,2 0-3-16,4-3 0 0,1-1 2 16,-1-4-2-16,0-2 2 0,-3 0-2 15,-2-5 1-15,-2-3-1 0,-2 2 2 0,-2-2-2 16,-4 0-2-16,-1-2 2 15,-3-1-3-15,-3 2-24 0,-6-2-20 16,-7 4-36-16,-4-4-20 0,1-2-82 0</inkml:trace>
  <inkml:trace contextRef="#ctx0" brushRef="#br0" timeOffset="-198318.94">18875 12127 213 0,'1'-10'51'15,"-1"3"40"-15,3 1-33 0,-2 2-3 16,0-1-8-16,0 1-3 0,1 2-11 16,-2 2-8-16,0 0-8 0,0 0-7 15,1 5-3-15,0 3-7 0,0 7 0 0,0 3 2 16,-1 0 2-16,0 5-1 0,0-4-2 16,0 1-1-16,0-2 4 0,-2-2-3 15,1-2-1-15,0-6 0 0,-1 0 0 16,2-6 1-16,0-2-1 0,0 0 0 15,0 0 1-15,5-6 3 0,4-5-4 16,1-5 4-16,5-5-2 0,2-4-2 16,3 1 0-16,0-3 2 0,-1 1-2 15,2 3 0-15,-4 1 0 0,-1 7 0 16,-8 5 0-16,-3 7 0 0,-1 3-2 16,-2 3 0-16,0 11-1 15,-2 3 1-15,0 6 2 0,0 6 4 0,-2-1-1 16,0 1-1-16,1-4-1 0,1-3 0 15,0-4 1-15,0-4 0 0,1-4-2 16,3-3 3-16,0-5 1 0,3-2-1 16,2-1 1-16,4-7 10 0,1-5 4 15,3-2-5-15,3-3-7 0,-2-3-1 16,2 0-2-16,-3 1-3 0,0 1 0 16,-4 1 1-16,-2 7 0 0,-1 6-1 0,-5 2-1 15,-3 3 1-15,0 0 0 0,-1 2-4 16,1 5 2-16,2 1 2 15,1 3 0-15,1 0 1 0,0-1 0 0,4 3 0 16,-4-5-1-16,2 1-1 0,2-3 1 16,-1 1 1-16,3-3-1 0,4-3-2 15,1-1-4-15,-1 0-8 0,2-3-10 16,2-3-8-16,-2-2-4 0,-1-1-3 16,-2-3-6-16,-1 1-11 0,-5 0-7 15,-2 0-12-15,-1 2 26 0,-3 1 25 16,-3 2 24-16,1 1 0 0,-1 0 20 15,0 5 24-15,0 0 17 0,0 0-11 16,0 0-13-16,0 2-17 0,0 6-12 16,0-2-3-16,4 4 17 0,1 3 4 0,-2 0-7 15,2 1-1-15,-3-2-4 0,5 1-3 16,1-2-3-16,-4-3-3 0,2 3-2 16,-1-5-2-16,2-1 0 0,-1-1 2 15,3-3-3-15,-2-1 1 0,2 0 1 16,2-5-2-16,2-5-2 0,-2-4-4 15,4 0-2-15,-2-2 1 0,-2 1 1 16,-1 4 0-16,-3-1 5 0,-1 7 0 16,-1 0-1-16,-4 3 2 0,-1 2 0 15,0 0-1-15,2 2-3 0,-1 5-1 16,1 4 2-16,1 2 2 0,2 1 2 16,2 3 1-16,-1-2-2 0,5 0 1 15,-1-3 0-15,3-3-1 0,-2-1 4 0,1-8-4 16,4 0 1-16,0 0 0 15,-1-11 2-15,2 0 1 0,-1-8-4 16,0 0-7-16,1-3-4 0,-6-3-15 16,1-1-12-16,-2-3 9 0,-1 1 14 15,-4-5-7-15,-1 2 4 0,1-4 11 0,-3-1 6 16,0 0-1-16,0-1 2 0,0 2 0 16,2 6 2-16,-1 5 2 0,-1 13 11 15,-2 6 16-15,0 3 9 0,0 2-12 16,0 5-28-16,0 10-3 0,0 7 3 15,-2 4 11-15,-3 10-4 0,0 3-1 16,0 7-5-16,-1 3-1 0,2 3 0 0,2 0-1 16,2-6-30-16,0 0-57 15,0-8-53-15,3-8-38 0</inkml:trace>
  <inkml:trace contextRef="#ctx0" brushRef="#br0" timeOffset="-197787.41">20227 11780 316 0,'0'0'76'0,"0"0"-19"16,0 0 0-16,0 0 10 0,0 0-19 15,11-37-22-15,-7 56-16 0,-1 8-2 16,-2 9 10-16,-1 7-6 0,0 4-3 15,-4 2-3-15,-2 1-6 0,0 0 3 16,3-7-2-16,3-2-1 0,-2-3 1 16,2-7-1-16,0-3 1 0,0-5-1 15,4-6-13-15,1-1-24 0,3-8-35 0,-1-2-31 16,1-6-58-16,2-2-81 0</inkml:trace>
  <inkml:trace contextRef="#ctx0" brushRef="#br0" timeOffset="-196483.06">17488 12229 193 0,'0'0'249'0,"0"0"-238"16,0 0 24-16,-22-68 10 0,29 53-17 0,6 0-6 16,6-3-9-16,6 1-1 0,4 0-7 15,1 5 2-15,-3 0 14 0,-1 5-9 16,-4 2 0-16,-6 3-2 0,-5 2 2 16,-4 0-2-16,-3 9-2 0,-3 2-5 15,-1 7 0-15,-9 5 2 0,-3 4-2 16,-6-1-1-16,-3 2 0 0,-2-4 1 15,0-2-3-15,1-1 0 0,0-5 0 16,3-2 1-16,2-3-1 16,6-3 0-16,3-5 1 0,3 1-1 15,4-4 1-15,0 0-1 0,1-2 3 16,0-9 2-16,-2-7-2 0,2-4-3 0,0-6-1 16,5-3 0-16,0-2-6 0,2 0 6 15,2 5-1-15,-2 6 0 0,2 9-4 16,-6 7 5-16,0 5 1 0,-1 1-1 0,-2 7-4 15,3 5 1-15,-2 9 1 16,-1 5 1-16,0 5 2 0,-1 2 0 16,-3 0 4-16,0 1-4 0,-2-6 0 0,0 2 0 15,-1-8 1-15,1-1-1 0,-4-6-1 16,0-6 1-16,-1-2 2 0,-2-5 0 16,-1-1-1-16,0-1 4 0,-1-7 0 15,4 0-1-15,-2-8 0 16,7 3 0-16,1-5 5 0,4-4-1 0,3 0-1 15,11-7-2-15,11 0-5 0,7 1-2 16,8 4 2-16,4 6-1 0,2 5-1 16,0 7 2-16,-3 3-2 0,-9 2 2 0,-7 5 2 15,-13 3-2-15,-6 3-3 16,-7 3-1-16,-3 7-1 0,-13 4 2 16,-10 2 3-16,-3 4 0 0,-3-4 0 15,8-3-2-15,5 0-4 0,11-4-4 16,8-1-15-16,6-5-27 0,15-4-14 0,12-7-10 15,8-4-72-15,-1-8-56 0</inkml:trace>
  <inkml:trace contextRef="#ctx0" brushRef="#br0" timeOffset="-196316.5">18123 12398 558 0,'0'0'27'0,"0"0"7"16,-22 66 21-16,18-45-20 15,-1-1-10-15,1 0-5 0,1-1-12 0,1-3-5 16,0 4-2-16,1-2 0 16,-1-3-1-16,-2 5 0 0,-3-4-8 0,-1-1-56 15,-5-7-67-15,2-3-147 0</inkml:trace>
  <inkml:trace contextRef="#ctx0" brushRef="#br0" timeOffset="-195786.25">20130 11965 348 0,'0'0'127'0,"0"0"-87"0,0 0-7 0,0 0 9 16,0 0-38-16,0 0-1 0,88-8-3 15,-38 4 3-15,3-2-2 16,-1 3-1-16,-1 1-37 0,-6 2-47 0,-8-1-65 16</inkml:trace>
  <inkml:trace contextRef="#ctx0" brushRef="#br0" timeOffset="-195584.8299">20522 12103 407 0,'0'0'97'0,"0"0"-90"16,0 0 17-16,0 0-2 0,-21 64-8 15,21-43-6-15,0-2-5 0,0-1-3 16,0 0 0-16,0-3-2 0,4-2-61 16,0-8-64-16,3-1-63 0</inkml:trace>
  <inkml:trace contextRef="#ctx0" brushRef="#br0" timeOffset="-195427.37">20550 11852 520 0,'0'0'74'0,"0"0"-59"0,0 0-1 16,0 0 18-16,0 0-18 15,0 0-13-15,0 0-1 0,0 0-16 0,0 0-34 16,66-44-54-16,-43 44-88 16</inkml:trace>
  <inkml:trace contextRef="#ctx0" brushRef="#br0" timeOffset="-195209.84">20799 11718 108 0,'0'0'396'0,"0"0"-363"0,-13 74-19 16,5-27 9-16,3 9 13 0,-4 10 1 16,3 7-7-16,1 6-17 0,-4 4-6 0,6 4 7 15,-1-2 3-15,3-4-5 16,1-5-6-16,-2-10-5 15,2-5 1-15,0-10-2 0,3-8 0 0,-1-13-1 0,1-7-37 16,-2-9-31-16,-1-12-11 16,0-2-25-16,-2-17-44 0,-2-5-19 15</inkml:trace>
  <inkml:trace contextRef="#ctx0" brushRef="#br0" timeOffset="-194995.3499">20720 12266 335 0,'1'-100'123'0,"8"67"-70"0,-1 10-3 16,4 7 6-16,-1 6-21 0,4 3-6 15,2 2-7-15,5 5-6 0,-1 0-8 0,7 3 0 16,0 4-1-16,-7-1-1 16,1 4-6-16,-5 1 2 0,-3 0 0 15,-8 0-2-15,-3 0 0 0,-3-1 0 16,-5-1 0-16,-12-2-1 0,-3 2 3 16,-4-4-2-16,-8 1 0 0,-1-3-5 15,3-1-6-15,-3-1-2 0,7-1-8 16,7 0-9-16,3 0-18 0,12-2-24 0,4-5-44 15,9-2-61-15</inkml:trace>
  <inkml:trace contextRef="#ctx0" brushRef="#br0" timeOffset="-194795.8799">21167 11771 614 0,'0'0'33'15,"0"0"0"-15,0 0 7 0,0 0-15 16,0 0-20-16,0 0-4 0,-6 62 0 15,-2-15 2-15,6 4 1 0,2 3-1 16,0-3-3-16,0 1-1 0,0-5 1 16,5-3 0-16,2-3 0 0,-3-9-33 15,2-4-11-15,2-9-18 0,-3-5-23 0,5-6-23 16,0-8-46 0,2 0-99-16</inkml:trace>
  <inkml:trace contextRef="#ctx0" brushRef="#br0" timeOffset="-194652.76">21411 12136 407 0,'0'0'76'0,"0"0"-54"16,0 0 29-16,0 0-15 0,0 0-7 15,-40 69-7-15,38-57-17 0,2-1-5 0,0 3 2 16,3-7-2-16,4 0-4 0,-1-4-41 16,6-3-40-16,-2-1-59 15,2-8-59-15</inkml:trace>
  <inkml:trace contextRef="#ctx0" brushRef="#br0" timeOffset="-194506.84">21479 11815 350 0,'0'0'97'0,"0"0"-88"0,0 0 13 16,0 0 3-16,0 0-17 15,0 0-8-15,-17 65-1 0,31-47-33 0,-2-3-68 16,1-1-30-16</inkml:trace>
  <inkml:trace contextRef="#ctx0" brushRef="#br0" timeOffset="-194248.52">21631 12064 383 0,'0'0'54'0,"0"0"-16"0,0 0 19 0,0 0-19 16,0 0-7-16,0 0 1 0,0 0-12 15,0 0-8-15,0 0-5 0,52 23-6 16,-41-28 2-16,-4-2-1 0,3-3-1 15,-6 3-1-15,-2-1 2 0,1 3 0 16,-3 1-1-16,0 4 0 16,-5 0 1-16,-1 0 0 0,-4 3-1 15,-1 5-1-15,-2 5 1 0,0 1 4 16,1 2-4-16,2 4 1 0,4 0 0 0,3 2-2 16,1-2 0-16,2-3-1 0,5 1 1 15,6-3-1-15,12 1-19 0,4-4-23 16,6-3 15-16,4-2 14 0,-4-5-144 15,0-1-47-15</inkml:trace>
  <inkml:trace contextRef="#ctx0" brushRef="#br0" timeOffset="-193861.56">22142 12232 238 0,'0'0'253'0,"0"0"-234"0,0 0 1 16,0 0 36-16,29-64-21 0,-29 51 2 15,0 0-8-15,-2 2-12 0,-3 4-7 16,-2 1-3-16,-5 3-7 0,-3 1 1 15,-3 2-1-15,-3 2 0 0,-1 5-2 16,1 0 1-16,2 3-1 0,3 4 2 16,2 1-2-16,2 2 1 0,6 0 1 15,1-1-1-15,5 2-4 0,6-5-7 16,4-3-9-16,6-5-6 0,3-3 4 16,3-2-3-16,3-7 14 0,2-4 4 15,-3-4-10-15,0-8-4 0,3 1 9 16,-5-7 10-16,-2-2 3 0,-3-4 5 15,-6-4 15-15,4-4 1 0,-7-4 8 16,3-3 0-16,-6 0-8 0,2 0-13 0,-3 7 1 16,-2 12 5-16,-2 10-3 0,0 14-3 15,0 7-1-15,0 9-1 16,-3 12-6-16,-7 6-6 0,3 12 6 0,-3 5 3 16,5 9-3-16,1 0-2 15,4 2 1-15,0-1 1 0,2-6-1 0,5 1-20 16,5-6-15-16,3-5-26 15,2-10-46-15,4-6-76 0</inkml:trace>
  <inkml:trace contextRef="#ctx0" brushRef="#br0" timeOffset="-193413.76">23354 12155 649 0,'0'0'47'0,"0"0"-46"0,0 0 1 0,0 0 0 16,0 0-2-16,0 0 2 0,0 0 5 15,0 0-5-15,-50 6-2 0,17-5-15 16,-4 3-15-16,-1-2 7 0,-4-2 11 16,2 0 2-16,1 0 7 0,3-1-13 15,5-1 9-15,8-5 7 16,5-1 0-16,6-3 2 0,5-1-1 0,6-4 0 15,1-6 5-15,12-2-1 0,6-7-5 16,8-6-1-16,6 2 1 0,2-2 0 16,2 2-4-16,-1 5 2 0,-7 0 2 15,-5 6 0-15,-10 3 2 0,-2 5-1 16,-8 5 5-16,-3 4 8 0,0 5 4 16,-12 2 8-16,-1 1-9 0,-6 9-11 15,-3 4-2-15,2 5 6 0,6 3 5 0,4 2-5 16,7 0-7-16,3 1 0 0,2 1-1 15,10 1 0-15,2 0-1 16,5 0 1-16,3-1-1 0,-3 1 0 0,-2 0 0 16,-3 0-1-16,-3-2 0 0,-6 0-2 15,-5-1-7-15,-3-1-20 0,-11 1-15 16,-7 0-27-16,-4-2-35 0,-4-2-51 16,6-5-35-16</inkml:trace>
  <inkml:trace contextRef="#ctx0" brushRef="#br0" timeOffset="-192309.56">24301 12131 231 0,'0'0'132'15,"0"0"29"-15,62-67-124 0,-46 39 8 16,0-2 7-16,-4-1-8 0,-2 0-13 16,-3 3 2-16,-2 4-12 0,-3 4-10 15,-2 8 1-15,-3 2 5 0,-8 5-3 16,-3 5-11-16,-7 0-1 0,-4 5-2 16,-3 6 0-16,-3 3 0 0,3 6-2 15,-1-1 2-15,8 3 1 0,3-1-1 16,6 1-1-16,3-1 1 0,8-1-1 15,2-1-4-15,11-4 2 0,7-1-3 16,4-6 2-16,4-6-5 0,2-2 2 16,-2-2 5-16,-2-9-4 0,-1 1-2 0,-6-2 2 15,-5 1 4-15,-3 2 1 0,-3 2 2 16,-2 2-1-16,-2 0 1 0,-2 4 2 16,0-1-2-16,-1 2 1 15,3 0-2-15,2 2 0 0,3 5-8 16,1 3 8-16,4 0 1 15,-1 1-1-15,3 0-2 0,2-1-8 0,1-4-24 0,3 1-2 16,6-2-10-16,1-1 1 0,3-1-5 16,0 1 18-16,1-1-16 0,-1 3-23 15,-2-3 35-15,1 2 11 0,-3-2-12 16,-1-1-4-16,-1-2-25 0,-5 0-3 0,-3-6 52 16,-2-3 17-16,-5-2 42 0,-1 0 12 15,-4-2 8-15,0-4 17 16,-4 1 12-16,-1-3-22 0,0-1-1 0,-1-2-19 15,-6 2-15-15,-2 0-9 0,-3 5-7 16,-5 2-7-16,-3 2-3 16,2 4-6-16,-5 4-1 0,3 3 1 15,0 0-2-15,-5 3 0 0,2 10-1 0,2-4 1 16,3 6 0-16,4 2-1 0,1 1-1 16,6 2 2-16,1-2 0 15,4-1-3-15,2-4-1 0,9 1-6 0,4-5-4 16,6-3-4-16,5-6-3 0,4 0 8 0,3-8 8 15,-1-2-1-15,-2-7 4 0,0-4 2 16,-1-2 0-16,-2-5 0 0,-3 0 0 16,-3-6 2-16,-5 1-2 0,-6-4 1 15,-3 0 1-15,-3 1 6 16,-2-1 0-16,-2 4-3 0,-4 2 3 16,-1 9-2-16,-2 7-4 0,2 11-1 0,-1 4 6 15,-1 13-3-15,-1 9-4 16,3 7-2-16,-3 8 2 0,5 7 0 15,1 3 0-15,3 2 0 0,1-1 0 0,0-1 0 16,7-4-26-16,3-5-13 0,2-4-27 16,4-3-4-16,1-9-32 0,8-1 30 15,-1-9 57-15,2-6-82 0,-1-4-93 16</inkml:trace>
  <inkml:trace contextRef="#ctx0" brushRef="#br0" timeOffset="-191912.22">25362 12050 69 0,'0'0'279'0,"0"0"-236"0,29-65 5 15,-29 48 15-15,0 0 5 0,-3 4-16 16,-4 0-17-16,-5 3-7 0,-1 4-12 16,-3 0-9-16,-4 2-2 0,1 3-3 15,-5 1-1-15,0 0-1 0,0 1 0 16,2 6 1-16,0 2-1 0,1 1-3 16,4 6 3-16,2-2-1 0,7 1 1 15,3 1-4-15,3-1-1 0,2 0-6 16,4-6-1-16,6 0-2 15,5-4 1-15,5-3 3 0,3-2-1 0,3 0-4 16,3-9 3-16,2-1 6 0,-1-6 6 16,1-3-3-16,-1-3 3 0,1-4 0 15,-4-2-1-15,-4-3 1 0,-3-1 0 16,-5-3 2-16,-6-4 7 0,-2 2 7 16,-4-3 2-16,-2 1-4 0,-1 6 0 15,-6 5-1-15,-3 10-2 0,1 11-4 16,0 7 7-16,0 4-6 0,-3 9-4 15,2 13-4-15,0 5-2 0,1 7 2 0,6 5 2 16,1 1 0-16,1 3-2 0,1-1-1 16,7-4-6-16,1-6-16 0,0-3-18 15,4-5-11-15,-1-4-19 0,3-5-7 16,-1-5-20-16,4-5 42 0,-3-7-36 16,-1-2-104-16</inkml:trace>
  <inkml:trace contextRef="#ctx0" brushRef="#br0" timeOffset="-191646.4199">25701 11982 224 0,'0'0'176'16,"0"0"-126"-16,0 0 2 16,0 0 7-16,0 0-13 0,0 0-15 15,35-61-2-15,-22 54-15 0,-2 2-8 0,2-1-4 16,-2-5 2-16,2 4 0 16,1-3-1-16,-3-1-2 0,1-1 0 15,-3 1 0-15,-2-2 1 0,-6 2-2 0,-1 3 1 16,-1 1 2-16,-6 2-2 0,-2 4-1 15,-4 1 2-15,-1 0 0 16,-4 5-1-16,-2 3 1 0,2 6 0 16,3 3 2-16,3 3-3 0,6 2-1 15,5 1 0-15,1 2 0 0,6-2-1 0,7-3-2 16,8 2-9-16,2-6-18 0,8-2-15 16,-1-2-3-16,5-4 9 0,-1-3-25 15,0-5-70-15,-1 0 15 0</inkml:trace>
  <inkml:trace contextRef="#ctx0" brushRef="#br0" timeOffset="-191239.8799">26286 11998 257 0,'0'0'44'0,"0"0"-15"15,0 0 41-15,0 0 2 0,0 0-9 0,22-66-13 16,-28 55-15-16,1 1-14 16,-4 2-9-16,1 0-2 0,-3-2-6 15,1 5-4-15,-3 1 2 0,4 2-2 16,-4 2 0-16,-1 0-2 0,3 6 2 15,-4 3-1-15,2 2 0 0,3 0-4 0,-1 1 0 16,5-2-2-16,3 2-2 0,3-2-3 16,0-2 0-16,2-1 0 0,7-4 3 15,5-1 3-15,3-2 6 0,2-4 3 16,3-4-3-16,-2-4 1 0,5-3 1 16,-2-6-1-16,0-2 0 0,-3-3 0 15,-3-5 1-15,1 0 7 0,-3-7-3 16,-2-2-2-16,-1 0 7 0,-3-3 2 15,-2 1-2-15,2 6 5 0,-6 7-3 16,0 13-2-16,-1 7-1 0,0 9 2 16,-2 4-6-16,0 6-6 0,-2 14-3 15,-3 6 3-15,2 10 1 0,0 3 0 16,1 4 0-16,2 1-1 0,0-1 1 16,4-3-1-16,-1-2-2 0,5-5-3 15,0-2-12-15,1-7-6 0,0-2-12 16,-2-6-7-16,2-5-16 0,2-6-7 0,3-4-54 15,-5-3-12-15</inkml:trace>
  <inkml:trace contextRef="#ctx0" brushRef="#br0" timeOffset="-191102.3799">26731 12075 548 0,'0'0'165'16,"0"0"-152"-16,0 0-13 0,0 0 1 15,0 0-1-15,0 0-7 0,0 0-19 16,0 0-62-16,-33 4-122 0</inkml:trace>
  <inkml:trace contextRef="#ctx0" brushRef="#br0" timeOffset="-190198.3599">28342 11694 341 0,'0'0'213'0,"0"0"-152"16,0 0-24-16,0 0 6 0,0 0-22 15,0 0-19-15,0 0-1 0,0 0 1 16,-28 88 1-16,25-62 0 0,-4-1-3 15,3-1 0-15,1-5 1 0,0 0-1 0,3-5-2 16,0-5-12-16,0-5-20 0,0-4-27 16,0 0-50-16,0-6-32 0,-3-4-78 15</inkml:trace>
  <inkml:trace contextRef="#ctx0" brushRef="#br0" timeOffset="-190019.57">28013 11609 637 0,'0'0'26'16,"0"0"13"-16,0 0-3 0,0 0 2 16,0 0-21-16,0 0 7 15,71 10 9-15,-31-10-15 0,9 0-11 0,-4 0-4 16,8 0-1-16,-5-4-2 0,0 0-13 16,-7 2-39-16,-12 1-24 0,-6 1-11 0,-14 2-36 15,-10 7-98-15,-15-1-62 0</inkml:trace>
  <inkml:trace contextRef="#ctx0" brushRef="#br0" timeOffset="-189856.76">28052 11933 380 0,'0'0'50'15,"8"78"-8"-15,10-60 3 0,3-3 1 16,6-5-10-16,7-5 0 0,5-3-7 16,2-2-9-16,3-7-7 0,0-3-4 15,-3-4-3-15,-5 1-6 16,-3-3-19-16,-1 1-22 0,-5 1-10 0,-1 0-26 15,-6 2-40-15,-1-1-11 0,-10 3-54 16</inkml:trace>
  <inkml:trace contextRef="#ctx0" brushRef="#br0" timeOffset="-189574.59">28586 11919 244 0,'0'0'77'0,"0"0"2"0,0 0 2 0,0 0-24 16,0 0-13-16,0 0-5 0,-34 60-6 15,31-53-9-15,2 2-9 0,0-3 2 16,-2 1-1-16,3-3-4 0,-1-3-2 15,1 0 3-15,0-1-4 0,0 0-4 16,0 0-1-16,0 0 4 0,0-1 4 16,5-4-3-16,-1-6 0 0,8-2-1 15,-2-1-8-15,3-1 0 0,1-3-2 16,-1-1 2-16,4-4 2 0,0 0-1 16,4 3-1-16,-4 1 0 0,-1 7 1 15,-6 4-1-15,0 4-1 0,-6 3 0 16,1 1 1-16,1 1 0 0,-1 6 2 0,-2 3-1 15,4 4 0-15,4 1-1 16,-4 1 0-16,7 2 0 0,2 2-1 16,4-4-15-16,4 0-33 0,10-4-29 15,6-4-36-15,2-6-119 0</inkml:trace>
  <inkml:trace contextRef="#ctx0" brushRef="#br0" timeOffset="-189209.9">30150 11558 542 0,'0'0'34'0,"0"0"-7"0,0 0 13 15,0 0 10-15,-75-20-19 0,55 40-12 16,-1 4-3-16,5 7-8 0,0 4-2 16,8 1-3-16,4 1 1 0,3-2 0 15,1-2-3-15,7-5-1 0,7-4 0 16,3-2 1-16,1-6-1 0,4-3-5 15,-1-2-10-15,-1-7-17 0,2-2-8 16,0-2-21-16,3-3-33 0,-4-5-55 16,1-5-8-16,-9 0-76 0</inkml:trace>
  <inkml:trace contextRef="#ctx0" brushRef="#br0" timeOffset="-188955.81">30287 11792 238 0,'0'0'168'0,"0"0"-108"15,0 0-13-15,0 0 17 0,0 0-20 16,0 0-17-16,0 0-5 15,0 0-5-15,0 0-2 0,-16 43-3 0,26-36-2 16,1 1-3-16,1-4-2 0,-1-2-4 16,3-1 0-16,0-1 1 15,-6 0-1-15,5 0-1 0,-9-5-1 0,0-1-1 16,-3-3-1-16,-1 0 0 0,0 0 1 0,-3-2-2 16,-1-1 2-16,-4-2-2 15,-1-2 3-15,2 4 1 0,-4 0-2 16,2 4-6-16,-1 2-3 15,4 4-2-15,-1 2-2 0,0 0-7 0,3 1-7 16,3 4-19-16,1-3-22 0,1 2-39 0,5-2-1 16,5 0-31-16</inkml:trace>
  <inkml:trace contextRef="#ctx0" brushRef="#br0" timeOffset="-188418.8">30452 11712 254 0,'0'0'95'16,"0"0"-46"-16,0 0 9 0,0 0 8 15,0 0-10-15,68-12-9 0,-50 14-6 16,2 4-16-16,0 2-5 0,0 0 1 16,-2 5 2-16,1 0-8 0,-2 3-6 15,-4 3-3-15,-1-2 4 0,-6-1-8 16,-1-2-1-16,-5-1 1 0,0-6-2 16,-3 0 1-16,-3-3 0 0,-1-1 1 0,-2-1 1 15,-2-2-2-15,1 0 1 16,3 0 1-16,-2-5-2 0,5-3-1 15,1 0 0-15,3-4 2 0,0-1 0 16,2-2-2-16,7-1 0 0,2-2 0 16,3-2-9-16,3-1-17 0,4-2-6 15,0 2-2-15,0 5-17 0,-2 2-12 16,1 6-11-16,-6 4-3 0,-3 4-24 0,0 0 12 16,-4 0 14-16,-4 2 20 0,2 1 46 15,-2 2 9-15,-1 1 19 0,-1 0 32 16,0 4 0-16,2-2-6 0,1 1 4 15,-1 1-3-15,2 1 9 16,0 0-7-16,2 2-7 0,1 0-4 0,0 3-6 16,-2-2-2-16,4 0-1 0,-1 1-5 15,-1-3-14-15,-1-1-1 0,-3 1 13 16,0-7-16-16,-4-1-5 0,0-3 1 16,0-1 1-16,-6 0 2 0,0 0-2 15,-4-5 1-15,2-1-1 0,4-1 1 0,-4-4-3 16,6 2 1-16,-1-3 1 0,2-3 1 15,1-3-3-15,5-1 0 0,6-2 0 16,4-1 0-16,-1 4 0 0,6 3-2 16,-1 0-6-16,1 3-9 0,-2 2-15 15,2 3-12-15,-1 1-26 16,1 3-37-16,-1 1-73 0</inkml:trace>
  <inkml:trace contextRef="#ctx0" brushRef="#br0" timeOffset="-188247.13">31342 11643 596 0,'0'0'77'0,"0"0"-33"16,0 0-5-16,0 0 22 0,0 0-19 0,0 0-20 16,0 0-14-16,0 0-5 15,-2-19-3-15,4 19-1 0,1 2-19 0,1 4-28 16,1 2-37-16,1 0-41 0,-2 0-81 15</inkml:trace>
  <inkml:trace contextRef="#ctx0" brushRef="#br0" timeOffset="-188093.49">31354 11885 247 0,'0'0'369'0,"0"0"-331"15,0 0-4-15,0 0 12 16,0 0 20-16,0 0-26 0,0 0-8 15,0 0-18-15,0 0-12 0,22 29-2 16,-17-27-5-16,-1 1-42 0,-1-2-68 16,-2-1-125-16</inkml:trace>
  <inkml:trace contextRef="#ctx0" brushRef="#br0" timeOffset="-186530.62">32456 11609 195 0,'0'0'252'0,"-1"-70"-216"0,-3 39 1 16,-2-2 4-16,0 7 6 0,0 0-16 0,-1 8-16 16,1 5-4-16,-1 2-5 15,1 7-2-15,-1 1-2 0,1 3-1 16,-3 7-1-16,0 5-1 0,-1 4-2 0,-2 2 3 15,1 6 0-15,2 0-2 0,-1-1 2 16,4 4 0-16,1-5 0 0,3 1 0 16,2-4-2-16,0-1 2 0,1 0 0 15,4-3 0 1,5 1-1-16,0 0 0 0,2 0 1 0,4 1 0 0,-4-3 1 16,4 2-1-16,-4 0 2 0,-2-2-2 15,-3-1-1-15,-3 1 1 0,-3-4 1 16,-1 1 0-16,-5-3-1 0,-4-1 4 15,-6 0 6-15,-4 0 3 0,-4-2 1 16,-1-2-3-16,-1-1-2 0,1 0-4 16,4-2-4-16,0 0 1 0,5 0-1 15,5-4-1-15,4 0-4 0,6-3-20 0,6-4-19 16,11-2-41-16,9-4-60 16,2-3-65-16</inkml:trace>
  <inkml:trace contextRef="#ctx0" brushRef="#br0" timeOffset="-186405.8599">32605 11714 450 0,'0'0'43'0,"0"0"-16"0,0 0 14 16,0 0-6-16,4 79-16 0,-4-58-7 15,0 0-1-15,0-1-8 0,1-2-2 16,1-2-1-16,5-1 0 0,1-6-1 16,-1-4-45-16,4-5-52 0,0-7-79 15,2-5-93-15</inkml:trace>
  <inkml:trace contextRef="#ctx0" brushRef="#br0" timeOffset="-186269.64">32749 11385 381 0,'0'0'11'16,"0"0"3"-16,0 0-12 0,0 0 1 16,0 0-3-16,0 0-1 0,-28 73-4 15,37-45-56-15,5-3-44 0</inkml:trace>
  <inkml:trace contextRef="#ctx0" brushRef="#br0" timeOffset="-185473.8299">32981 11788 371 0,'0'0'75'0,"0"0"-28"15,0 0 17-15,0 0-3 0,0 0-12 0,19-67-4 16,-19 56-14-16,0 1-2 16,-4 2-6-16,1 4-4 0,-4 1-7 15,-1 2-7-15,-5 1-5 0,-3 0 0 0,-1 6 0 16,0 2 0-16,-1-1-2 0,3 2 2 16,1-1 1-16,3 2-1 0,1-2-1 15,4 0 0-15,2-1 1 0,0 0-1 16,4-2-9-16,0-1-8 0,4 1-5 15,6-3 0-15,5-2 2 0,0 0 6 16,4 0 12-16,-2-2 1 0,-1 1 2 16,-3 1 0-16,-3 5 0 0,-2 6 0 15,-1 3 0-15,0 5 1 0,-6 9 3 16,-1 7 1-16,0 7 4 16,-6 8 8-16,-1 3 7 0,-4 3-9 0,1 4-3 15,-2-3-3-15,1 0-3 0,-3-5-4 16,2-7-1-16,-1-1 1 0,-2-12 0 0,0-2-2 15,3-7 0-15,1-8 2 0,3-3 0 16,-3-6-2-16,2-6 1 0,-1 0 1 16,2-11 1-16,-1-5-1 15,4-7-1-15,2-6-1 0,1-5 0 0,2-13-6 16,5-3-5-16,4-9-4 0,4-8-2 16,4-3-7-16,4 1 3 0,4 5 3 15,3 9 2-15,0 6 7 0,1 8 6 16,0 8 0-16,1 7 2 0,-5 5-1 15,3 6-1-15,-1 5 3 0,-5 0 0 16,0 7-2-16,-5 3 2 0,-2 0 2 16,-5 7 2-16,-2 0 0 0,-3 2 2 15,-4-2-1-15,2 2 2 0,-3 2-1 16,0 0 0-16,0 0 1 0,-1-4-2 16,1-1-3-16,0-1-1 0,0-1 1 15,0-3-1-15,0 0 0 0,1-1 2 16,4 0 1-16,4-4 1 0,5-8 3 15,0-2-4-15,7-4-1 0,0-1-3 0,1 0 0 16,-2-1 1-16,-3 1-1 0,-2 1 0 16,-1 3 0-16,-3 4 1 0,-1 6-1 15,-3 0-1-15,0 5 1 0,-2 0 0 16,3 5 0-16,-1 5 1 0,-2 4 1 0,2 6 1 16,0 0-2-1,-2 3 0-15,3 2-1 0,4-4 1 0,5 3-1 16,1-6 0-16,3-1 0 0,2-2-11 15,0-3-19-15,7-4-11 0,-6-3-16 16,3-4-32-16,2-1-60 0,-7-1-63 0</inkml:trace>
  <inkml:trace contextRef="#ctx0" brushRef="#br0" timeOffset="-184187.02">33849 11817 93 0,'0'0'107'0,"0"0"-53"0,0 0 0 16,63-41 16-16,-55 29 1 0,-1 1-16 0,1 1-7 15,-6-1-10-15,-2 1-8 16,0 2-4-16,-1 1-4 0,-8 2-3 0,0 3-8 16,-6 2-1-16,-2 0-4 0,-1 1-2 15,-3 7-3-15,1 1 3 0,2 2 0 16,0 2-3-16,3-1-1 0,-1 0 2 16,3 2-2-16,5 1 0 0,5-3-2 15,0-1 1-15,3-1 1 0,0-3-6 16,9-5-3-16,1-2-1 0,4 0 4 15,1-5-5-15,1-2 0 0,1-1-2 16,-4-1 9-16,-1 0-1 0,3 1 4 16,-6 2 1-16,-2 1-1 0,-1 1 2 15,-2 3-1-15,1 1 4 0,0 0 1 16,1 5-2-16,0 1 1 0,4 3 0 16,-2 1-1-16,4-1-2 0,-1 2 0 15,3-1-1-15,5-1 1 0,1-3 0 16,2-4-1-16,1-2 1 0,4 0-1 0,-3-2 0 15,-2-9 0-15,0-3-7 0,-1-2-2 16,-2-4-3-16,1-5 5 0,-2-1-1 16,-2-7 4-16,0 2 1 0,-9-7 3 15,4-1 0-15,-7-3 0 16,-3 0 2-16,-1 1 1 16,0 0 1-16,-5 8 0 0,-4 8-2 0,2 11 2 15,5 7 5-15,-4 7 3 0,2 5-8 0,1 10-4 16,0 7 0-16,1 6-1 15,1 8 0-15,1 4 1 0,0 5 1 0,0 1-1 16,4 2-1-16,5-4 1 0,4-3-6 16,2-5-24-16,2-3-34 0,3-9-39 15,0-4-20-15,0-5-7 0</inkml:trace>
  <inkml:trace contextRef="#ctx0" brushRef="#br0" timeOffset="-182502.3899">34979 11811 394 0,'0'0'97'16,"0"0"-34"-16,0 0-15 0,0 0 10 16,0 0-22-16,41-40-20 0,-10 26-9 15,8 0-2-15,-1-2-5 0,1-3 2 16,-3 1-2-16,-6-6 0 0,1 1 0 16,-10-1 0-16,-6-6-2 0,-7 2-3 15,-3-3-1-15,-4 2 2 0,-2 3 4 16,-7 2-1-16,-2 4-1 0,-2 7 2 15,-4 6 0-15,-1 7-1 0,0 0 0 16,1 7 0-16,0 6 1 0,2 5-1 16,1 4-1-16,6 3 2 0,2 4 0 0,1 0-1 15,8 2 0-15,3-1 0 0,11-3 1 16,1-2-4-16,0 0 1 0,2-3-2 16,-2-3 3-16,1-4-2 15,-3-3 3-15,-6-1 1 0,-1-4-1 16,-9-3 1-16,0-1 0 0,-1-3 1 0,-1 0 2 15,-1 0 4-15,-9 0 5 16,2 1-4-16,-4 2-3 0,4-1-5 0,-2-1 2 16,4 0-1-16,-4 2-1 0,6-3 0 15,0 0 0-15,3 0 0 0,-1 0-6 16,3-3-7-16,0-1 6 0,5-3 0 16,0-4-1-16,5-2 1 0,4 0 5 15,1-5 2-15,5-2 0 0,-1-3-1 16,1-5 1-16,5 1 1 0,3-8-1 0,0 2-1 15,7-3-8-15,-6-1-11 0,1 5-16 16,-4-4-5-16,2 5 10 0,-5 1 6 16,-3 6 4-16,-3 4 9 15,-6 3 12-15,1 5 1 0,-7 1 0 16,-4 2-1-16,2 5 10 0,-3 2 10 16,0 2 0-16,0 2 1 0,-8 9-2 0,1 8-11 15,-6 5 2-15,-2 7 9 0,0 3 0 16,1 3-3-16,0 5-2 0,1-4-2 15,3 2-1-15,0-1-1 0,4-6-5 16,4-1-1-16,-2-7-1 0,4-4 0 16,0-4-3-16,0-6 1 0,5-3 0 15,-3-3 1-15,3-2-1 0,3-3 0 16,-2 0 2-16,5-6 2 0,-3-2-4 16,4-1 0-16,-2-2 0 0,2-1 0 15,-2 1-1-15,4-3 0 0,-6 1 0 16,3 5-1-16,-3 1-8 0,-1 3 6 0,-2 4 2 15,-4 0-1-15,3 7-2 16,-2 3 4-16,-1 0 0 0,-1 2 0 16,0 1 1-16,0-2 3 0,0 0-2 15,0-2-1-15,0-3 1 0,1 0-2 16,4 2 0-16,0-6 0 0,0-1-1 0,6-1-2 16,1 0-18-16,3-6-22 0,2-4-21 15,1-1-15-15,-2-3-41 0,-2 1 11 16,-3 2-14-16</inkml:trace>
  <inkml:trace contextRef="#ctx0" brushRef="#br0" timeOffset="-182409.46">35839 11648 132 0,'0'0'109'0,"0"0"-35"16,0 0-11-16,0 0-5 0,0 0-24 0,-2 64-7 15,2-49-10-15,0 1-9 16,4-5-8-16,2-3 2 0,-1-1-2 0,1-3-21 16,5-3-32-16,-3-2-53 0,6-5-12 15</inkml:trace>
  <inkml:trace contextRef="#ctx0" brushRef="#br0" timeOffset="-182262.5799">36013 11484 154 0,'0'0'68'0,"0"0"-44"0,0 0-11 0,0 0-6 15,0 0-7-15,0 0-18 0,0 0-48 16,0 0-87-16</inkml:trace>
  <inkml:trace contextRef="#ctx0" brushRef="#br0" timeOffset="-181511.05">36330 11216 258 0,'0'0'212'15,"0"0"-167"-15,0 0-20 16,0 0 32-16,0 0-13 0,0 0-28 0,0 0-12 15,0 0 4-15,0 0-4 0,-8 65 1 16,6-37-1-16,2 6-2 16,-2-3-1-16,-1 3-1 0,1-3 1 0,-3-2-1 15,3-1 0-15,-1-2 0 0,0-3 2 16,-1-1-2-16,-3-2 0 0,2 3 0 16,0 2 1-16,-2 0-1 0,-1 3 1 15,1 1-1-15,-3 4 3 0,3 0-3 16,-5 2 0-16,2 3 2 0,-5 2 7 15,2 0 1-15,-1-4-6 0,1 3 2 16,-3-5 1-16,3 0 1 0,4-3-1 16,-4-4-1-16,5-3-1 0,-4-4-3 15,5-5-2-15,-3-1 3 0,3-8-1 0,1-1-1 16,-5-5-1-16,4 0 3 0,-2-1 0 16,1-9-3-16,3-1 1 0,-3-5 0 15,2-6-1-15,0-4-6 0,-2-6-2 16,3-2-4-16,3-3-5 0,-2-2-10 15,4 3-1-15,0 2 10 0,0 3 4 0,5 7-2 16,3 0 3-16,4 1 7 16,1 4 2-16,3-1-3 0,2 0 4 0,7 1 0 15,-1-2-7-15,1 1-19 16,5 1 5-16,-2-2 8 0,5 5 4 16,-3 1 4-16,4 1 8 0,-3 0 0 15,-1 2 3-15,3 0-1 0,-5-2 7 16,0 1-2-16,-4-1-2 0,-3-2-3 0,-3 0 2 15,-2-3-2-15,-5 0-2 0,1 2-8 16,-3-3 5-16,1 4-6 0,-3-5-6 16,0 0-5-16,0 0 0 0,-4 1 8 15,2 1 10-15,1 1 2 0,-2 4 0 16,-1 2 3-16,0 2 9 0,1 5 5 16,-1-1 5-16,0 3-1 0,-2 1-1 15,0 1 4-15,0 1 2 0,-1 0 2 16,0 3-7-16,0 9-10 0,-2 6-3 15,-5 11 21-15,-2 6-8 0,-2 4 2 16,3 8-3-16,-3-1 3 0,3 1-4 0,3-3 1 16,2-2-5-16,-2 0-5 0,2-5-9 15,2-2 1-15,0-4 0 16,1-4-1-16,0-1-1 0,0-7 0 16,-3-1-6-16,1-5-22 0,-2-2-28 0,-2-6-14 15,1-3-31-15,3-2-54 16,1-7-40-16</inkml:trace>
  <inkml:trace contextRef="#ctx0" brushRef="#br0" timeOffset="-180733.8599">36489 11681 282 0,'0'0'178'0,"0"0"-154"0,0 0-3 16,0 0 24-16,62-26-9 0,-39 22-19 15,-3 1-8-15,2 1-7 0,-1-2-2 16,-2 0 0-16,1 3 0 0,-2-1-8 15,-2 2-4-15,-3 0-5 0,-3 0 1 16,0 0 2-16,-4-2 9 0,-2 2 3 16,-2-2 2-16,0 0-1 0,3-1 1 15,-2-1 0-15,-1 2 2 0,1-1-2 16,0-1 0-16,3 0 1 0,2-1 3 0,-2 1 0 16,2-2-2-16,0-1 5 0,-2 2 4 15,1-1-2-15,-1 0 4 0,-2 3-2 16,-3-3 4-16,0 3-1 15,-1-1 5-15,0 2 3 0,-1 1-1 0,-4 0-7 16,-5 1-2-16,-1 2-3 0,-3 7-1 16,-1 0-2-16,4 3 5 0,-2 4-1 15,5 1-2-15,2 3-6 0,4-2 1 16,2 3-1-16,2-1-2 0,8-5 1 16,4 2-1-16,0-3 0 15,4-3-5-15,7 0-11 0,1-4-2 0,4-1-6 16,3 1-11-16,2-4 4 0,1 0 11 15,-6-2-26-15,3-1-13 0,-1 0 1 16,-4-6-8-16,-2-4 1 0,-2-3 25 16,-1-2-2-16,-4-3 20 0,-3-4 14 15,-4 2 7-15,-4 0 1 0,-3 1 21 16,-5 2 41-16,0 3 21 0,-5 1-8 16,-3 5-21-16,-2 1-10 0,-2 1-12 0,-3 3-5 15,1 1-6-15,-5 2-6 0,1 0-7 16,0 3-4-16,0 5-1 0,1 2 0 15,4 0-3-15,4 2 0 0,-2-2 2 16,8 3-2-16,0-3-2 0,3 2 2 16,0-1 0-16,8-3 0 0,4 0-2 15,3-4 2-15,0-2 0 0,1-1 0 16,3-1-3-16,-1-6 3 0,1-3 0 0,0-2 0 16,-1-4 0-16,-1-2 0 15,1-1 1-15,-2-6-1 0,1-2-1 16,-1-3 1-16,0-4 2 0,1-3-2 0,-1-5-1 15,-1 1 1-15,-3-1 1 0,0-3-1 16,-6 8 0-16,2 6 0 16,-6 10 2-16,1 10-2 0,-3 7 0 0,0 6 2 15,-5 12-2-15,-6 8-2 16,-5 11 2-16,-3 7 2 0,1 9 0 0,2 6-2 16,2 3 0-16,1 1 0 0,7-3 1 15,6-3-1-15,3-3-2 0,10-5-1 16,8-5-14-16,1-5-27 0,4-6-20 15,0-6-45-15,0-7-50 0</inkml:trace>
  <inkml:trace contextRef="#ctx0" brushRef="#br0" timeOffset="-179792.24">37866 11942 525 0,'0'0'34'0,"0"0"-11"15,0 0 15-15,0 0 6 0,11 16-11 16,-11 1-11-16,-7 1-7 0,-4 5-5 0,-2-2-2 16,-2 1-7-16,2 1 1 0,-1-5-1 15,-1 0-1-15,3-1-8 16,0-6-24-16,-1 0-29 0,2-6-25 16,3-1-59-16,1-4-71 0</inkml:trace>
  <inkml:trace contextRef="#ctx0" brushRef="#br0" timeOffset="-178299.3599">34700 12397 451 0,'0'0'42'0,"0"0"2"0,0 0-14 16,-1-62 25-16,1 57-10 0,0 3-10 16,1 2-13-16,2 2-8 0,-2 8-12 0,0 9-2 15,-1 3 1-15,0 6 0 0,0 0 1 16,-4 3-1-16,2-1 0 16,-2-1-1-16,-1-3 1 0,2-2-1 15,-1-5 0-15,3-3 0 0,-2-8 1 16,3 0-1-16,0-8 1 0,0 0-1 0,0 0 1 15,2-4 1-15,7-8 1 0,4-4-2 16,3-6 2-16,3-3-3 16,3-2-2-16,-1-1-1 0,2-1-2 15,-2-3 0-15,-2 7 0 0,0-1 0 16,-5 9 2-16,0 7 1 0,-8 5 0 0,1 5 2 16,0 0 0-16,-4 6-3 0,2 3 3 15,-2 4 2-15,-1 3 1 16,-1-1-1-16,1 3 4 0,-2-3 0 0,3 3 1 15,-2-5-5-15,0-2 1 0,0-3 2 16,3-3 1-16,1-1-2 0,1-2 5 16,-1-2 2-16,2 0 1 0,4-5-2 15,-1-3 0-15,3 0-2 0,5-4-4 0,-1 2-4 16,-1-2 1-16,-1 2 0 0,-1 3-1 16,-1 1 0-16,-5 5 0 15,1-2 0-15,-4 3 0 0,0 0-1 16,0 4 0-16,1 6 1 0,-2-1 0 0,-3 4-2 15,1 3 2-15,0-5 1 16,-1 1-1-16,-1-2 1 0,1 2-1 16,2-4 1-16,0-4-1 0,0 1-1 0,0-4 1 15,1 1 0-15,2-1 0 0,4-1-6 16,4 0-17-16,-1-3-8 0,3-4-2 16,1-1-6-16,1-2-8 0,0 0-6 15,-7-2-3-15,3 1 5 0,-1 1 19 16,-7-1 14-16,4 2 2 0,-6 3 6 0,-2 1 10 15,-2 0 15-15,0 3 17 16,0 2 4-16,0-1 6 0,0 1 1 16,0 0-16-16,0 6-14 0,3 3-5 0,-3 1 6 15,3 3 1-15,0-2-1 16,3-1-2-16,-1 0-3 0,-2-2-6 16,3 1 0-16,1-3 0 0,-4 1-2 0,3-3 0 15,2-2-1-15,-2 0 2 16,-4-1 0-16,5-1-2 0,2 0 1 0,-4 0 1 15,5-3-2-15,-4-3-1 0,2 3-5 16,1-3 0-16,-5 0 3 0,4 3-2 16,-2-1 0-16,-1 4 0 0,0 0 2 15,1 0-1-15,-1 0 3 16,-3 2 1-16,2 1 0 0,1 1-2 0,1-1 2 16,0 2 0-16,-1 0 0 0,5 2 0 15,-4-1 0-15,1-2 0 0,4 2 0 16,1-4-1-16,2-1-13 0,2-1-8 15,2 0 16-15,4-2-29 0,2-7 0 16,6-2 9-16,-3-3 13 0,2-7-24 0,-3-1 7 16,3-5 16-16,-4-3 0 0,-4-2 4 15,-1-7 8-15,-2-2 2 16,-3-5 0-16,-6 1 4 0,1 2 9 0,-6 6 10 16,-3 10-3-16,-1 10 10 0,-7 10 8 15,-4 7-7-15,2 4-17 0,-3 15-5 16,-4 10 6-16,5 12-2 0,-1 6-6 15,1 8 1-15,5 3-3 0,3-3-2 16,3 0-3-16,0-6 0 0,0-4 0 16,7-4-23-16,5-6-19 0,-1-7 13 15,3-9-46-15,5-6-40 0,-2-12 11 16,0-1-61-16</inkml:trace>
  <inkml:trace contextRef="#ctx0" brushRef="#br0" timeOffset="-178068.9199">36304 12074 352 0,'0'0'67'0,"0"0"-56"16,0 0 6-16,0 0 40 0,-42 61-3 16,27-26-21-16,0 5-12 0,2 2-12 15,-2 4-6-15,2-4 0 0,4 4-2 16,0-5-1-16,3-1 0 0,6-4 0 15,0-5 0-15,0-4 0 0,0-4 0 16,2-7-1-16,2-3-13 0,2-6-14 16,-1-1-12-16,1-6-14 0,5 0-22 15,0-11-40-15,0-1-48 0</inkml:trace>
  <inkml:trace contextRef="#ctx0" brushRef="#br0" timeOffset="-177909.49">36032 12448 396 0,'0'0'69'0,"0"0"-50"16,0 0 1-16,0 0 40 0,0 0-25 15,0 0-32-15,80-17-1 0,-45 14-2 16,4-1-2-16,-1 0-26 0,0 0-48 16,-3 2-55-16,-7-1-2 0</inkml:trace>
  <inkml:trace contextRef="#ctx0" brushRef="#br0" timeOffset="-177768.43">36414 12464 294 0,'0'0'78'0,"0"0"-43"15,0 0 20-15,0 0 11 0,0 0-14 0,0 0-13 16,0 0-13-16,47 64-16 16,-37-60-9-16,-3-2 1 0,1-1-2 0,0-1-3 15,-2 0-52-15,-1-3-65 0,1-2-114 16</inkml:trace>
  <inkml:trace contextRef="#ctx0" brushRef="#br0" timeOffset="-176880.19">37455 12615 268 0,'0'0'154'16,"0"0"-120"-16,0 0 3 0,0 0 34 15,0 0-8-15,0 0-14 0,0 0-8 16,0 0-17-16,14-37-9 0,-37 37-12 0,-6 0 0 16,-5-1-1-16,-7-1 2 0,1-1-4 15,-4-2 1-15,0 0 1 0,3 1-2 16,-2-3 1-16,10 1-1 0,4-2 2 15,7 1-2-15,6-1-3 0,7 1 0 16,2 0 3-16,7-2-4 0,0 2-5 16,11 0 2-16,5-3-2 0,6 0-3 15,1-2-3-15,6 1 2 0,0-3 1 16,4 0 0-16,-3-5 1 0,-1 0 1 16,-5-5-2-16,-5-3-5 0,-5 1 9 15,-6-4 5-15,-6 6-1 0,-2 0 1 16,-1 7 3-16,-6 4 1 0,-6 1 4 15,1 5 0-15,-2 5 1 0,-2 2 2 16,-1 8 1-16,-1 8-5 0,1 4 1 0,4 8 2 16,0 1 4-16,2 6-4 0,6 4-3 15,3-3-2-15,2 4-1 16,10-6-1-16,5 1 0 0,4-2-1 0,5-5-9 16,2 1-16-16,0-8-7 15,5 0-8-15,-2-4-19 0,3-4-27 0,1-4-43 16,-7-3-79-16</inkml:trace>
  <inkml:trace contextRef="#ctx0" brushRef="#br0" timeOffset="-176431.34">38059 12580 69 0,'0'0'468'16,"0"0"-464"-16,-1-83-2 0,-5 61 1 15,-3 1 10-15,-2 5 6 0,-2 0-3 16,-7 5-8-16,1 5-7 0,-5 2-1 16,1 4 0-16,-1 0 0 0,2 7 0 0,0 3 0 15,0 3 1-15,3 2-1 16,5 1-1-16,3-1 1 0,2 2 1 15,4-3-1-15,5 4 0 0,2-5 0 16,5-3-1-16,8 1 0 0,0-6 0 16,4-1 0-16,0-4 1 0,-3-4-2 15,1-1-2-15,-3-6 1 0,-1 4-2 16,-1-1-3-16,-3 2 4 0,-3 3 0 16,-1-1 1-16,-3 4 3 0,0 0-3 15,-2 0 3-15,0 1-3 0,0 3-1 0,0 4 2 16,0 0 2-16,1 1 1 0,0 2 0 15,1 1-1-15,3-1 1 0,0 0 0 16,3 0 1-16,-1-3-2 0,1-1 0 16,1-1 0-16,2-3-16 0,0 0-26 15,1-1-11-15,3-2-38 0,-2 0 10 16,2 0-20-16,-3-3-76 0</inkml:trace>
  <inkml:trace contextRef="#ctx0" brushRef="#br0" timeOffset="-175963.3499">38369 12501 333 0,'0'0'35'0,"0"0"-15"16,0 0 38-16,0 0-4 16,27-64-14-16,-32 56-7 0,-4 1-18 0,-5 1-9 15,-7 4-5-15,-5 2 2 0,1 0 2 16,-3 4 3-16,-2 5-6 0,5 4 2 15,2 1 0-15,4 2 0 0,3 0-4 16,5-1 2-16,5 1-2 0,4-4 0 16,2 1 0-16,3-3-2 0,10-4 2 15,3 0 0-15,3-5 0 0,2-1-1 16,2-3 1-16,-1-6 0 16,2-1-1-16,0-5-9 0,-4-3-5 0,2-2 3 15,-1-3-1-15,-5-5-2 0,0-3 8 0,-3-4 4 16,0-3 3-16,-4-2 0 0,1-3 2 15,-1 1-2-15,-2 4 0 16,-2 9 1-16,-5 6-1 0,0 10 4 16,0 8 11-16,-6 5-3 0,-2 5-12 15,-4 10 3-15,-2 5-3 0,-5 7 10 0,1 5 8 16,1 5-10-16,0-1-1 16,3 4-2-16,6-4-3 0,0 0-1 0,8-1 0 15,0-3-1-15,10 1 0 0,2-4 0 16,3-2-1-16,5-5-11 0,0-2-10 15,7-4-11-15,0-4-8 0,4-4-8 16,-1-2-33-16,2-1-8 16,-2-5 3-16,0 0-3 0,-1 0-17 0</inkml:trace>
  <inkml:trace contextRef="#ctx0" brushRef="#br0" timeOffset="-175024.61">38710 12612 55 0,'0'0'59'0,"0"0"-17"16,59-40-10-16,-45 22 6 16,-2 1 10-16,-5 1 33 0,-2-4-2 0,-5 5-18 15,0 0-16-15,-6 2-15 0,-6 1-10 16,-4 1-8-16,-3 4-4 0,-5 1-4 15,1 2-1-15,-2 2 1 0,-5 2-2 16,6 6 0-16,1 5 2 0,3 3 1 16,4 2-4-16,3 3 0 0,4-3 1 15,6 3-2-15,3-4 0 0,0-1-1 16,8 0 1-16,6-4-1 0,0 0-6 16,6-5 1-16,1-3 6 0,2-1-2 15,1-1 0-15,-2-4 2 0,0-4 1 16,1-4 0-16,-1-4 0 0,1-3-1 15,-2-5 1-15,-1-3 3 0,-1-7-4 16,0 1 5-16,0-7-1 0,-1-3-2 16,-2-1-1-16,-1-2-1 0,-3 3 1 15,-5 7-1-15,-2 8-1 0,-5 8 1 16,-2 11-1-16,-5 5 0 0,-4 4-3 0,-3 11 0 16,-3 9 4-16,-4 6-1 0,1 7 0 15,-1 5 1-15,3 5 1 0,2-1-1 16,2 1 0-16,7-2 1 15,3-4 1-15,3 1-1 0,1-7-1 16,2-3 0-16,7-4 3 0,2-2-3 0,4-6 0 16,-1-5 2-16,6-1 1 15,2-7-2-15,-1-1 0 0,2-2 2 0,0-2-1 16,3-1-2-16,-1-6 0 0,0-1 0 16,-1-2 0-16,2-2-9 0,-2 0-2 15,-1-3 0-15,-2 0 2 0,-4-3-2 16,-2 6 9-16,-8 2 2 0,-3 3-2 15,-4 5 2-15,0 2-1 0,-3 1 0 0,-4 1-1 16,-5 3 2-16,1 2 0 16,-1 3 6-16,2 1 1 0,1 0-2 15,2 1-2-15,2 0-1 0,1 4 1 0,4-7-2 16,0 5-1-16,2-4 0 0,5-2 0 16,2 3-8-16,3-4-1 0,4 0-1 15,2-2-7-15,6-1-2 0,-2 3 4 16,3-5 3-16,0 1-2 0,3-1 6 15,-2 0 8-15,1 0 0 0,2-7 8 16,-4 0 6-16,-3-6 8 0,-4 0 5 16,-5 0-4-16,-5-1-2 0,-3 1-1 15,-4 1-6-15,-1 1 0 16,-5 1-3-16,-4 2-5 0,-4 3-4 0,-3 5-2 16,-1 0-1-16,-1 0 1 0,-2 8 0 15,5 2-1-15,-2 2 1 0,6 1 0 16,2 3 0-16,1-3-1 0,5 0-1 15,1-2-2-15,2 1 1 0,0-4-3 0,2-2 3 16,3-4 3-16,-1-2 0 0,4 0 2 16,2-6-1-16,1-3 2 0,1-2-2 15,-1-5 0-15,2-1-1 16,2-5 2-16,-1-3-2 0,2-2-1 0,1-4 1 16,2 3 2-16,1-3-2 15,0-4-1-15,1 2 1 0,-3-4 1 0,-2 3-1 16,-4 9 0-16,-5 8 0 0,-4 9 2 15,-3 6 1-15,-3 6-3 0,-8 6-1 16,-2 5 1-16,-5 5 1 0,2 7-1 16,1 5 1-16,3 1 0 0,2 1-1 15,4-1-1-15,4 1-3 0,-1 1-4 16,3 1-14-16,4-3-27 0,2-5-21 0,5-5-17 16,-1-4-30-16,2-7-4 15</inkml:trace>
  <inkml:trace contextRef="#ctx0" brushRef="#br0" timeOffset="-174931.74">39668 12631 342 0,'0'0'219'0,"0"0"-167"0,0 0 3 0,60-8 4 16,-53 4 6-16,-4 0-34 0,-2 1-22 15,-1 1-6-15,-1 1-3 0,-12 1-21 16,-7 0-75-16,-2-2-89 0</inkml:trace>
  <inkml:trace contextRef="#ctx0" brushRef="#br0" timeOffset="-173958.04">4363 13885 182 0,'0'0'91'0,"3"-70"-80"15,-3 39-9-15,0 1 0 0,-3 1 8 16,0-1 0-16,-1 1-1 0,2-2 9 16,0 1-2-16,2 2 15 0,0-2 7 15,0 3-3-15,4 1-8 0,1 0 4 16,2 7-1-16,-2 2-3 0,-1 7-3 15,0 6 0-15,-3 0 0 0,2 4-8 0,-3 0-3 16,4 4-4-16,1 9-2 0,1 11-1 16,1 13 9-16,-4 10 8 0,-3 5 2 15,0 3-14-15,0-1-1 16,0-2 2-16,-1-4-4 0,1-3-4 0,0-3 1 16,0-5-2-16,2-6-2 15,1-4 0-15,0-4 0 0,1-4 0 16,0-5-1-16,-3-4 0 0,0-2 0 0,3-4 1 15,-3-3 1-15,3 0-2 0,4-1 4 16,-1 0 4-16,8 0 1 0,0-4-2 16,4-1 2-16,7-1-1 0,1 0-4 15,4-1-2-15,1 0-1 0,4 2 1 16,0-2-2-16,1 2 1 0,3-2-1 0,-3 1 1 16,1 3-1-16,-2-2 0 15,-4 4 0-15,-1-3 1 0,-3 1-1 0,-4-1-2 16,-3-3-6-16,-7 0-15 0,1-1-10 15,-2-3-4-15,-4 0-3 16,-2-8-9-16,-5 0-28 0,-2-2-41 16,0-1-62-16</inkml:trace>
  <inkml:trace contextRef="#ctx0" brushRef="#br0" timeOffset="-173693.9199">4979 13690 392 0,'0'0'90'0,"0"0"-44"0,0 0-23 16,0 0 8-16,58 24 14 15,-31-9-9-15,3-4-6 0,-1 3-5 0,1 0-5 16,0-1 1-16,-2 3-7 16,-6-2-6-16,0 0-6 0,-6 0 1 15,-8-3 0-15,-1 3 1 0,-7-4 0 16,0 3 4-16,0-1 3 0,-11 2 2 16,0 3 1-16,-6-1 1 0,-3 3-2 0,-5-3 0 15,1 0-1-15,-1-2 0 0,0-1-3 16,-2 1-5-16,2-3-4 0,5-2 3 15,0 0-2-15,4-3-1 0,8 0-5 16,5-2-13-16,3-4-24 16,3 0-41-16,10-9-22 0,10-7-83 15,2-1-259-15</inkml:trace>
  <inkml:trace contextRef="#ctx0" brushRef="#br0" timeOffset="-173577.76">5862 13918 145 0,'0'0'132'0,"0"0"-132"15</inkml:trace>
  <inkml:trace contextRef="#ctx0" brushRef="#br0" timeOffset="-56308.59">7158 13777 212 0,'0'0'82'0,"3"-59"-32"16,-3 37 17-16,-2 2 1 0,-4 5-14 15,0 2-8-15,4 3-18 0,-3 4 0 16,-1 2 6-16,0 3-10 0,2 1-5 16,-5 0-4-16,2 4-1 0,-6 8-5 15,-4 9-7-15,-3 10-2 0,-2 8-1 16,2 4-1-16,6 1 0 0,2 0 2 15,9-3 2-15,3 0-2 0,3-4-1 16,6-5 1-16,7 0 0 0,5-6 0 0,5 0 0 16,-3-6 0-16,0-6-3 0,4-5-16 15,3-4-20-15,-5-5 0 0,3 0 7 16,-4-10-27-16,-3-1-14 0,-1-1-25 16,-8 1-19-16,-5 2-3 0,-4 0-4 15,-3 3 99-15,-2 4 25 0,-1-2 101 16,-2 2-12-16,0 1-7 0,1-1-13 15,3 2-7-15,0 0-7 0,1 0-20 16,0 3-22-16,0 5-13 0,0 5 0 16,6-2 5-16,1 0 0 0,-1 0-1 15,5-2-2-15,-2 3 1 0,4-4 0 16,-3-2-2-16,5 1 1 0,-5-3 2 0,1 1-1 16,0-3-2-16,-4 0 0 0,0-2-2 15,2 0 1-15,-4-2-2 0,-1-5 0 16,0-2 2-16,1 1 4 0,-3-8-3 15,0 5 1-15,-2-2 0 0,0 1 1 16,0 0 0-16,-5-3 1 0,1 2 3 16,-2 2 2-16,2 0-6 15,-1 4-2-15,-3 0 4 0,3 2-1 0,0 2-4 16,-2-1 2-16,3 3-2 0,1 1 0 16,1 0-2-16,1 0 2 0,0 0 0 15,1 0 0-15,0 0-2 0,2 0 1 16,2-2-2-16,7-2-1 0,2-5 4 0,2 0 1 15,6-3 1-15,1-1-2 16,0-1 0-16,1 1 0 0,-4 2 1 0,-4 0-1 16,-1 6 1-16,-5 2-1 15,-3 3 2-15,-3 0 3 0,1 7 1 0,-2 5 2 16,3 4-1-16,-1 2-3 0,-2 5 1 16,0-1-2-16,0-1 0 0,1 3-2 15,3-7 0-15,-3-4-1 0,2-1 1 16,-3-6 0-16,-1-2-1 0,2-3 2 15,-3 0 2-15,1-1 0 0,-1-4 9 16,5-6 25-16,0-5 0 0,-2-3-25 16,4-3-9-16,0-1 1 0,0 4 3 15,-1 0-1-15,2 5-4 0,-3 4 0 16,-3 5 0-16,3 4-3 16,2 0 0-16,-1 0 0 0,6 5 0 0,-1 3-2 15,5 5 2-15,1 0 1 0,1-1 1 16,-3 3-2-16,-2-5 0 0,1 4 1 15,0-3-1-15,-7-2-1 0,5-1 0 16,-6-5-10-16,0 1-11 0,1-4-1 0,-4 0-6 16,2-7-14-16,-2-3 11 0,4-3-19 15,-2-1-10-15,-3-1-16 0,3 0-2 16,1-1 12-16,3 1 38 0,-4 3 14 16,3-1 15-16,1 4 4 0,0 0 9 15,0 3 18-15,-2 4 14 0,3-4 15 16,-4 6 2-16,2-1-3 0,-1 1 3 15,-2 0-27-15,5 7-9 0,-4-2 0 16,1 1-8-16,5 4-8 0,-2 0-2 16,1-1-1-16,1 2-2 0,-5 2-4 15,3-2 1-15,-2-2-1 0,-6 0-1 16,2 0 0-16,-3-3 2 0,0 0-1 0,-1-4-1 16,3-2 0-16,-3 0 0 15,1 0 1-15,2-6-1 0,1-2-4 16,2-3 4-16,3-1 0 0,-3 0-3 15,1 0 2-15,3 0 1 0,-2 1 0 0,5 1-9 16,-1 4 0-16,-1-1 2 0,0 3 6 16,-1 1-5-16,4 1-40 0,2 2-7 15,2-2 7-15,0 0-57 0,-4 2-111 16</inkml:trace>
  <inkml:trace contextRef="#ctx0" brushRef="#br0" timeOffset="-56143.46">8457 13935 266 0,'0'0'116'0,"0"0"-47"15,0 0-13-15,0 0-5 0,0 0-28 16,0 0-13-16,11 4-3 0,-5-5-1 16,-1-2-3-16,7 1-3 0,-3-1-26 15,4-2-68-15,-4 2-96 0</inkml:trace>
  <inkml:trace contextRef="#ctx0" brushRef="#br0" timeOffset="-55942.11">8528 14126 436 0,'0'0'31'15,"0"0"6"-15,0 0 21 0,0 0-25 16,0 0-20-16,0 0-2 0,0 0-3 16,0 0 0-16,0 0-7 15,65 1-1-15,-49-13-53 0,-3-3-85 0,-3-2-232 16</inkml:trace>
  <inkml:trace contextRef="#ctx0" brushRef="#br0" timeOffset="-55309.65">10121 13782 423 0,'0'0'61'15,"0"0"-27"-15,0 0 20 0,-77 44-19 16,60-23-19-16,1 4-2 0,2-2-3 15,3 2-2-15,6-4 0 0,5 0-3 16,0 1-4-16,10-7-1 0,4 0 0 16,6-5-1-16,9-5-2 0,4-5 2 15,2-4-2-15,7-8 2 0,-4-6-4 16,-5-5 2-16,-5 2 1 0,-12-2 1 16,-7-1 0-16,-9 1 4 0,-6-2 2 15,-8 2 7-15,-11 1 2 0,0 6-6 16,-5 9-9-16,1 5 0 0,0 4-3 15,2 9 3-15,6 3-1 0,6 1 1 16,6 0-2-16,9 3 1 0,0-3 0 16,16-1-16-16,4-4-22 0,12-4-12 15,10-4-37-15,3-2-42 0,-1-6-38 0</inkml:trace>
  <inkml:trace contextRef="#ctx0" brushRef="#br0" timeOffset="-55159.23">10585 13816 414 0,'0'0'79'0,"0"0"-33"0,-46 88 6 16,31-44-12-16,2 3-16 0,3 2-8 16,3 0-3-16,2-1-4 0,1 3-6 15,4 1-3-15,-4-2 1 0,2-2 0 16,-1-5-1-16,1-5-11 0,0-5-42 16,-1-5-27-16,2-11-32 0,0-6-76 15</inkml:trace>
  <inkml:trace contextRef="#ctx0" brushRef="#br0" timeOffset="-54987.8">10695 14283 282 0,'0'0'70'16,"0"0"7"-16,0 0-29 0,-9 90-15 16,3-56-15-16,4 3-13 0,-2-2 2 15,2 4-5-15,-2-2-1 0,1-5-1 16,-1 1 0-16,0-5-3 0,2-5-133 15,-3-4 128-15,4-6-104 0,-1-5-18 16</inkml:trace>
  <inkml:trace contextRef="#ctx0" brushRef="#br0" timeOffset="-54760.03">10657 14381 192 0,'4'-96'40'0,"2"46"17"0,2 11 42 0,-1 12-1 15,1 10-28-15,1 4-27 0,-1 5-9 16,4 5-12-16,2 2-8 0,3 1-5 15,1 1-3-15,-1 4-2 0,2 3-2 16,-3 3 2-16,-1 1-2 0,-5 2 2 16,-1 2-3-16,-8 2 0 0,-2-1 1 15,-11 2 2-15,-7-1-2 0,-2 1 0 16,-3 0 0-16,-5-2-2 0,1 0 1 16,0-3-2-16,3 0-10 0,0 1-14 15,4-4-21-15,5-1-27 0,2-5-44 16,7-1-65-16</inkml:trace>
  <inkml:trace contextRef="#ctx0" brushRef="#br0" timeOffset="-54043.18">10169 13692 495 0,'-62'26'17'0,"30"-13"27"16,13 1-3-16,13 2 5 15,10 5-24-15,14 3-17 0,13 7 2 0,13-2 5 16,11 0 4-16,9-2 0 0,4-5 3 15,5 2-3-15,-1 0-7 0,-4-2-9 16,-3 0 0-16,-11-2 0 0,-9 0 0 16,-16-2 0-16,-9-3 0 0,-13-4 0 15,-7 0-3-15,-17-1-6 0,-11 0 6 16,-11 1 2-16,-10-1-7 0,-4-3-6 16,-4-1 5-16,0-5 6 0,-1-1 1 15,7-1-2-15,3-12 3 0,12-1 1 16,9-6 0-16,11 3-3 0,14 1 2 0,4 2-3 15,21 4 1-15,13 2-3 0,9 4 6 16,13 3 9-16,7 1 5 0,2 1-8 16,4 6 1-16,-4 3 2 0,-7 3-4 15,-7-2-2-15,-14 3 2 16,-16-1-3-16,-10 3 0 0,-13 2-1 0,-14-1 0 16,-16 5 4-16,-12 1-1 0,-7-1-3 15,-4-2 0-15,3-3 2 16,9-3-3-16,8-4 0 0,16-3 1 0,9-5 0 15,10-2-1-15,13 0-2 0,16-10-6 16,9-8 8-16,14-5-5 0,7-2-12 16,5-1-11-16,1 1-7 0,0 3-14 15,-5 4 0-15,-4 5 18 0,-7 5-7 0,-9 6-22 16,-7 2-19-16,-12 2-5 0,-9 9-12 16</inkml:trace>
  <inkml:trace contextRef="#ctx0" brushRef="#br0" timeOffset="-53817.51">11437 14015 482 0,'0'0'91'0,"0"0"-31"16,0 0-2-16,0 0-30 0,0 0-21 0,0 0-7 15,0 0 1-15,0 0 0 0,-7 33-1 16,7-23 0-16,2-1 1 0,1-4-1 16,2 1-15-16,0-6-51 0,0 0-66 15,1-6-110-15</inkml:trace>
  <inkml:trace contextRef="#ctx0" brushRef="#br0" timeOffset="-53693.96">11423 13707 381 0,'0'0'39'16,"0"0"-6"-16,0 0-15 0,0 0-13 16,0 0-5-16,0 0 0 0,0 0-34 15,0 0-65-15,0 0-37 0</inkml:trace>
  <inkml:trace contextRef="#ctx0" brushRef="#br0" timeOffset="-53363.8">11583 14019 326 0,'0'0'73'0,"0"0"-14"0,-15 76-10 0,11-58 0 16,3 0-20-16,-1-2-14 15,2-2-1-15,-2-1-6 0,2-4-3 16,0-1 1-16,0-3-3 0,0-3 1 16,0-2-2-16,0 0-1 0,0 0 0 0,0-8 6 15,4-4 10-15,2-5-6 0,2-5-10 16,0 0 1-16,2 0-1 0,1 0 0 15,1 7-2-15,0 4 2 0,-3 5-2 16,3 5-1-16,-3 1 2 0,2 0 0 16,-5 6 0-16,1 4 0 0,-1 1 1 15,1 0 0-15,1 2-1 0,0-2 0 16,1 2 0-16,-2-4 0 0,2 1 0 16,-2-1 0-16,3 0 0 0,-2 0-5 15,2-1-18-15,4 0 7 0,-2 0-54 16,2-1 13-16,5-1 8 0,1 2-84 0,0-2-1 15</inkml:trace>
  <inkml:trace contextRef="#ctx0" brushRef="#br0" timeOffset="-52713.08">12145 14121 305 0,'0'0'148'0,"-14"-61"-79"15,4 38-5-15,-2 0-8 0,0 6-16 16,-1 4-19-16,-1 1-4 0,2 6-1 15,-4 2-4-15,1 4-5 0,-1 3-3 16,1 7-3-16,1 7-1 0,-2 2 0 16,0 4-1-16,5-1 1 0,1 1 0 15,7 1-2-15,1-3 2 0,2 0-1 16,7-2 1-16,6-5-3 0,5-2-2 16,3-8-4-16,1-4 0 0,4-4-2 15,1-12 0-15,1-3-4 0,-2-9 6 16,0-5-1-16,-1-5 8 0,-8-5 2 0,-5-2-1 15,-4 0 2-15,-5-4-1 0,-3 0 1 16,0-2 0-16,-4 6-1 0,-3 7 1 16,-2 13 1-16,4 12 2 15,-3 8 9-15,2 7 6 0,1 12-11 0,-5 7-8 16,5 13-1-16,2 8 1 0,3 1 0 16,1 9 0-16,5 0 0 0,6 1 0 15,-5-2 1-15,6-5-1 0,-1-4-9 0,4-8-29 16,3-5-9-16,-2-7 9 15,3-6-20-15,-3-5 25 0,-4-9-6 16,-2-2-8-16,0-2 2 0,0-12 24 16,-1-1 11-16,0-4-9 0,2 0 14 15,-5 0 5-15,1 3 1 0,-6 2 1 16,-1 6 19-16,-1 1 30 0,0 4 19 16,0 1-20-16,0 0-10 0,-1 2-2 15,1-1-16-15,0 1-11 0,0-1-7 0,0 0-4 16,0 1 0-16,4 0-4 0,2 0 4 15,3 0 0-15,-2-2 1 0,4-4 0 16,-3-1 1-16,3-3 0 0,-6 1-1 16,-1-1 1-16,-4 2-1 0,0 1 3 15,-5 3 0-15,-2 4-3 0,-4 0 3 16,1 4-1-16,0 4 1 0,2 6-3 16,0 1 3-16,5 1-2 0,3 2-1 15,0-2-1-15,6-2 4 0,7 0-4 16,7-6 1-16,5 0-1 0,7-6 3 15,1-2-3-15,-1-3-1 0,1-8-27 16,-3-3-15-16,0-5-23 0,-2-6-1 16,-3 1-32-16,-6-4 3 0,-5 2-23 15</inkml:trace>
  <inkml:trace contextRef="#ctx0" brushRef="#br0" timeOffset="-52541.08">12742 13845 108 0,'0'0'103'0,"0"0"-9"0,0 0 8 0,0 0-31 15,0 0-45-15,0 0-11 0,-36 85 28 16,29-34-8-16,2 5-4 0,2 6 1 15,1 1-14-15,2 3 0 0,0-1 2 16,0-1-7-16,1-3-9 0,1-4-3 16,3-5-1-16,-5-8 0 0,2-6-8 15,-2-11-46-15,0-8 18 0,-4-8 3 16,-2-9-31-16,-4-4-3 0,0-16-47 0,0-2-37 16</inkml:trace>
  <inkml:trace contextRef="#ctx0" brushRef="#br0" timeOffset="-52057.05">12716 13989 242 0,'28'-73'162'0,"-3"66"-107"0,0 7-7 16,-1 2 9-16,-6 11-27 0,1 4-7 15,-7 5-12-15,-6 5-6 0,-5 2-2 16,-1 1 0-16,-6 0 1 0,-6-3-3 16,-4-2 0-16,-2-5-1 0,-3-3-1 15,2-4-6-15,0-6 5 0,3 1-2 16,2-8-6-16,8 0-5 0,2 0-14 15,4-10-9-15,6-2 6 0,10-5-24 16,6-5-22-16,4 2 4 0,4-2-3 16,3 2 2-16,1 3 8 0,2 2 67 15,1 1 62-15,-8 2-36 0,-4 5-7 16,-10 1 33-16,-4 2 7 0,-5 3 7 16,-5-2 4-16,0 3-15 0,-1-2-13 15,0 2 8-15,0 0-9 0,0 0-17 0,0 0-9 16,0 0-5-16,4 0 0 0,1 0 2 15,-3 0 0-15,4 0 1 0,1-5 0 16,-3-1-2-16,3-3-3 16,-3-1-3-16,3-3-1 0,-5 2-3 0,-1-2 0 15,-1 3 0-15,0 4 0 0,-5 4 1 16,-6 1-2-16,3 1-1 0,-7 8 1 16,-3 6-1-16,-1 2 1 0,4 5 0 15,4 3 0-15,1 0 0 0,7 4-1 16,3-6-1-16,7-1 2 0,7-2 0 15,3-5-1-15,6-4-1 0,8-4 2 16,-2-5-3-16,5-1-3 0,4-3-20 16,-3-7-17-16,-5-1-2 0,2-3-14 15,-8 1-18-15,-3 0-11 0,-4 3-14 0,-2 1 27 16,-7 2-21-16</inkml:trace>
  <inkml:trace contextRef="#ctx0" brushRef="#br0" timeOffset="-51570">13392 14048 33 0,'0'0'140'15,"0"0"-76"-15,0 0 14 16,0 0 18-16,0 0-27 0,0 0-17 0,0 0-10 16,0 0-16-16,57-53-6 0,-52 45 0 0,-1 2-5 15,-2 0-1-15,-2 1-6 16,0 1 0-16,0 1-3 0,0 1 0 16,-3-1-3-16,-2 1 0 0,-5 2-2 15,0-1-1-15,-2 1-1 0,0 0 1 16,-3 0 1-16,-2 1 0 0,1 1-2 15,0 5 2-15,3-2 0 16,-2 4-3-16,4 2-1 0,2 2 4 0,2 4-2 16,-1 3 1-16,5-2 0 0,3 2 1 15,0-2 0-15,8 1 0 0,2-3 0 16,4-4 1-16,1 0-1 0,2-7-1 0,5-3 1 16,-1-2 0-16,3-5 3 0,-1-10-2 15,2-5 1-15,-1-6-2 0,1-5 0 16,-1-10-3-16,-3-2 3 15,-1-5 1-15,-1-4-1 0,-6-1 0 0,-7-1-2 16,2-1 2-16,-6 0-1 0,2 2-1 16,-4 9-2-16,0 13-3 0,-8 10 5 15,2 14 2-15,-1 7 1 16,-3 7 3-16,3 15-4 0,-7 6 1 0,2 10-1 16,2 7 3-16,1 9 0 0,3 3-1 15,3 0 3-15,3 1-2 0,3-4-2 0,8-9 1 16,0-2 0-16,3-7 1 15,5-7-3-15,0-4-1 0,1-5 1 16,-1-7 1-16,1-4-1 0,-1-6-8 16,-2-3-18-16,2-8-13 0,-1-4-35 0,0-7-46 15,-3 0-40-15,-3 2-111 16</inkml:trace>
  <inkml:trace contextRef="#ctx0" brushRef="#br0" timeOffset="-50867.99">13219 13797 76 0,'0'0'236'0,"0"0"-221"0,0 0 11 15,0 0 20-15,0 0-9 16,0 0-8-16,0 0-8 0,-8 51-6 16,12-41-9-16,-2 0-3 0,0-3 0 15,1-3 0-15,-2-2-1 0,1-2-1 0,-2 1 3 16,0-1 1-16,1-3 5 0,-1-4 13 15,2-6-19-15,1 2-1 0,-1-1-3 16,2-3 0-16,-3 3 0 16,6 1 1-16,3 3-1 0,-5 2-1 15,5 4 1-15,-4 2 0 0,0 0 0 0,1 4-3 16,-2 5 2-16,-1 0 1 0,1 7-1 16,1 0 1-16,-1 0 2 15,-3 6-2-15,7-5 0 0,2 1 0 0,3 1 0 16,5-8-34-16,0-6-83 0,1-5-88 15</inkml:trace>
  <inkml:trace contextRef="#ctx0" brushRef="#br0" timeOffset="-50199.0199">13980 14016 281 0,'0'0'65'0,"0"0"-4"16,0 0 11-16,0 0-12 0,0 0-21 0,0 0-10 16,0 0-5-16,-22-30-5 0,22 30 3 15,0 0-8-15,3 0-6 0,3-2-4 16,7 0-2-16,2 1-2 15,-3-2 1-15,4-2-1 0,-1 2 1 0,-2-2-1 0,-2-2-1 16,-2 0-7-16,-2-1-7 0,-7-2 4 16,0 1 4-16,-6 0 2 15,-7 2 2-15,-6 5-2 0,-1 1 3 0,0 1 0 16,0 3 2-16,0 9-3 16,-1 1 3-16,1 5 0 0,5 2 1 0,6 1-1 15,3-1 1-15,6 0 0 0,0 0-1 16,11-4 0-16,1-1 0 15,6-2 1-15,8-4-1 0,-2-3 1 16,5-6-2-16,1 0-4 0,3-7-23 0,-4-3-22 16,1-4-28-16,-4-1-42 15,-2-2-8-15,-7 3-97 0</inkml:trace>
  <inkml:trace contextRef="#ctx0" brushRef="#br0" timeOffset="-49738.35">14236 13997 171 0,'0'0'77'0,"0"0"-28"0,0 0 19 16,0 0 12-16,0 0-35 0,-52 59-11 15,46-45-3-15,3-1-11 0,0-1-1 16,1-4-1-16,0-1-7 0,2-4-5 16,0-1-1-16,0 0-4 0,0-2 0 15,0 0 0-15,4-4 2 0,1-3-2 16,7-1 3-16,-2-7-3 0,5 2-1 16,-2-1-5-16,-1-2 0 15,5 0 2-15,0 0-3 0,-1 3-2 0,-5 2 2 16,2 6 3-16,-9 4 2 15,0 1-1-15,1 0 1 0,-3 3 1 0,1 5 0 16,-2 4 2-16,0-1 4 0,1 1-1 16,1 2-3-16,3-3-2 0,2 1 1 15,-2-3 0-15,6 0-1 0,-2-2 1 16,2-2-1-16,5-5 3 0,-1 0-3 16,2-10-8-16,4 0-15 0,-1-5-27 15,-2-3 11-15,1-1-15 0,-2-3-18 16,-1 2-1-16,-4-4 27 0,0 0 2 0,-4-4 18 15,-1 1 7-15,-5-4 1 0,-3-1 17 16,0-4 1-16,0 1 9 0,0 0 16 16,0 8 8-16,-5 10 10 15,0 9 26-15,2 8 29 0,2 6-19 0,-3 7-39 16,2 13-29-16,-2 7 9 0,-2 7 6 16,4 6-6-16,1 3-4 0,1 1-7 15,0 2-5-15,0-5 0 0,6-2-3 16,-1-4-1-16,-3-4-1 0,-1-3-18 15,-1-8-45-15,1-7-79 0,1-12-62 16</inkml:trace>
  <inkml:trace contextRef="#ctx0" brushRef="#br0" timeOffset="-49584.53">14530 13872 352 0,'0'0'18'0,"0"0"14"15,65-1 28-15,-35-2-35 0,7 3-20 0,1-2-5 16,4 2-2-16,2 0-40 16,5 0-36-16,-3 0-30 0</inkml:trace>
  <inkml:trace contextRef="#ctx0" brushRef="#br0" timeOffset="-48485.37">15250 13934 396 0,'0'0'194'0,"0"0"-157"0,0 0-20 0,0 0 20 16,0 0 4-16,0 63-6 15,4-47-11-15,1 5-10 0,2-1-10 16,-2-1 1-16,0 2-1 0,3-3-4 16,-2-3 2-16,1-1-2 0,0-4 1 0,-2-6-1 15,-2 0 0-15,2-4 0 0,4 0 0 16,-3-11 1-16,6-6-1 0,0-4 0 15,2-6 0-15,2 0-9 0,0-5 1 16,-1 3-7-16,1 0-10 0,-1 9-1 16,0 5 5-16,-6 6-5 0,4 2 5 15,-6 7 5-15,4 0-2 0,-4 3-6 16,3 3 1-16,-4 4-18 0,4 4-17 0,-3 1-13 16,7 3 4-16,-5-1 24 15,6-1 29-15,-3-3-34 0,-1 1 15 16,1-3 11-16,-3-3 9 0,2-1 13 15,-2-3 1-15,-2-3 2 0,0 3 11 16,-2-4 13-16,2 0 3 0,-1 0 7 16,-1 0 22-16,0-4 29 0,1-1-20 0,-2-2-3 15,-2-1-11-15,-2-3-5 0,0-1-11 16,0-1-15-16,-2 1-9 0,-3 0-3 16,-3 2-3-16,1 3-4 0,-5 2 0 15,3 3-2-15,-7 2-2 0,-3 0-3 16,0 7 0-16,-1 4 3 0,1 1 0 15,-1 2-4-15,4 1 4 0,4 2-2 16,2-3-8-16,9 0-7 0,1 0 2 16,0 1 1-16,12-4-6 0,1-2-11 15,7-2 1-15,7-4 2 0,-1-3-2 16,4 0-2-16,0-3 20 0,-1-5 9 16,-2-3 3-16,-5 1-1 0,0-3 1 15,-5 1-2-15,-5 3 1 16,-5-2 1-16,-3 4 0 0,-3 1 3 0,-1 2 13 0,0 3 11 15,-1 1 3-15,-1 0-16 16,-1 4-7-16,-1 2-4 0,1 2 0 16,3 0 5-16,0 0 4 0,1-4-1 0,5 2 4 15,1-2 2-15,6-4-6 0,1 0-2 16,2 0 3-16,1-8-5 0,2 0-5 16,-1-4-1-16,1-1 0 0,0-5 0 15,-1 1-1-15,-1-2 0 0,-3-2 0 16,-6 4-6-16,-1-1-6 0,-4-6 2 15,-3 4-4-15,0-3-4 0,-7 2 0 16,-3 6 2-16,-6 2-7 0,-1 9 13 16,-4 2 5-16,0 4 1 0,2 8-1 15,-1 1 4-15,3 5 1 0,0 2 0 16,7-1 2-16,1 2 2 0,7-1-4 16,2-2 2-16,5-1 1 0,7-3 1 15,7 0-3-15,0-7 3 0,2-1-1 0,2-4 1 16,3 0-1-16,0-2 3 0,-5-4-2 15,1 0 0-15,-4 0-2 16,-6 3 0-16,-5-1 2 0,-2 2 0 0,-4 1 0 16,-1 1 2-16,0 0-3 0,-1 7-3 15,-4 5 2-15,1 2 2 0,-3 1 2 16,3 0-5-16,3 0-1 0,0 2 4 16,1-3-2-16,0-1-1 0,2-5-1 15,5 0 2-15,1 0-2 0,1-2 0 16,3-3 0-16,4-3-10 0,-2-1-15 0,2-7-23 15,4-3-26-15,2-2-32 0,0-3-3 16,-3 0 38-16,1 2-1 0,-3 1 27 16,-2 2 28-16,-2 2 17 15,-8 4 7-15,-3 3 42 0,-2 0 9 16,0 2-1-16,0 0 9 0,-1 4-17 0,1 4-34 16,-4 1 2-16,2 2 17 0,1 1-9 15,-2-1-7-15,3 0-9 0,0-2-4 16,2-1-3-16,4-1-1 0,1-4-1 15,1-3-26-15,1 0-28 0,2-10-25 16,1-1-13-16</inkml:trace>
  <inkml:trace contextRef="#ctx0" brushRef="#br0" timeOffset="-48344.2599">16283 13768 278 0,'0'0'17'0,"0"0"-17"0,0 0 7 15,0 0 1-15,0 0-8 0,22 68-2 16,-4-50-37-16,3 0-14 0,2-3-64 16</inkml:trace>
  <inkml:trace contextRef="#ctx0" brushRef="#br0" timeOffset="-47585.2">16629 13997 313 0,'0'0'174'0,"0"0"-119"0,0 0 25 15,0 0-9-15,0 0-37 0,0 0-12 16,0 0-7-16,0 0-7 0,6-64-8 16,-9 55 2-16,-3 1-1 0,0 5-1 15,-3 1-2-15,-4 2 2 0,-2 0-3 16,-4 7 1-16,-3 3-7 0,1 1 3 16,2 3 1-16,3 1-1 0,0 3-3 15,6 0-2-15,-1-3 1 0,7 0-2 0,4-2-5 16,0-4-2-16,11 0 3 15,-1-9 8-15,4 2 0 0,1-2 4 0,-1-6 3 16,3 1 1-16,-4-4 0 16,1 3 0-16,-2 3 1 0,-3-1-1 0,-2 2 0 15,1 0 0-15,0 2 1 0,0 0 1 16,2 4-2-16,0-1 2 0,1 1-2 16,1-1 0-16,2 0 0 0,-2-3 1 15,-1 1 0-15,3-1-1 0,1-2 0 16,1-3 2-16,0-6-2 0,0 0-1 15,0-3-1-15,1-4 0 0,0-1-1 16,1-1 1-16,-2 0 2 16,-3-2 0-16,-2 0 0 0,-2-4-2 0,-1-1 2 15,-5-2 0-15,-2 0 0 0,-1 1 0 16,-1 8-1-16,-4 5-1 0,-1 8 1 0,2 6 0 16,3 1 1-16,-3 9 5 15,3 6-3-15,-3 4 2 0,3 7 3 0,1 0 0 16,0 2 1-16,0-1 6 0,3 0 1 15,0-6-4-15,1 1-6 0,1-5-3 16,1-2 0-16,-1-4 1 0,-2-3 0 16,2 0-1-16,-1-5 5 0,-2 0-1 15,1-3-2-15,-1 0-2 0,3-3 2 16,4-3 1-16,1-2-3 16,2-1-2-16,-1-1 1 0,1 3 0 0,1-3-1 15,0 4-1-15,0 1-2 0,-4 4-4 16,0 1-1-16,-3 0 4 0,-1 6 3 15,0 4 0-15,-4 0-1 0,-1 5 1 16,0 3 1-16,-2-2 0 16,-5 0-2-16,-3-2 2 0,-2 0 0 0,-4-4 0 0,-4-3-1 15,-3 0 1-15,-4-5 2 16,0-1-1-16,4-1 0 0,0 0-1 0,5 0 1 16,4-3-1-16,6 3-2 0,3-3-3 15,4 2 0-15,1 0 3 0,6-1-7 16,3 0-20-16,9-1 10 0,4 1 6 15,3-1-18-15,1-1-26 0,6-2-11 16,1-2-28-16,-1 0-5 0,-1 0-58 16</inkml:trace>
  <inkml:trace contextRef="#ctx0" brushRef="#br0" timeOffset="-47102.3">17211 13949 222 0,'0'0'90'0,"0"0"-36"0,0 0 19 0,0 0-19 15,0 0-16-15,0 0-7 16,0 0-3-16,8-2-5 0,-1-1-1 0,-1-1-2 16,2-1-5-16,1 0-6 15,-1-1-6-15,2 4-2 0,0-5-1 0,1 3 0 16,1-2 1-16,0-2-1 0,3-1-1 16,-3-3 0-16,4-3-2 0,-5-2-7 15,-1-2-7-15,-2-2-7 0,-4-1-16 16,0 4-19-16,-4 1-3 15,0 4-11-15,-4 6 20 0,-2 0 10 0,2 5 14 16,1 0 11-16,-1 0 13 16,0 2 5-16,2-4-7 0,1 3-1 0,-1-1 8 15,0-3 2-15,1 1 4 0,-1-6 9 0,1 2 11 16,0-5 8-16,-3-2 10 16,4-2 15-16,-2-1-18 0,2 3-1 0,0 2-13 15,-1-2-10-15,1 6-3 0,-2 6 2 16,2-1 0-16,-1 4 5 15,1 2-3-15,-2 8-11 0,-4 7-6 0,-4 9 0 16,-1 7 10-16,-1 5 0 16,2 5-3-16,0 1 4 0,5 1 3 0,0-4-11 15,2-2 0-15,3-5 0 0,0-3-1 16,0-5-1-16,0-5-2 0,5-4 0 16,0-2 1-16,-2-6-1 0,6-2 0 15,-1-5-3-15,4-2-22 16,4-2-14-16,3-8-9 0,4-2-30 0,-4-3-17 15,2-3-20-15,-5 1-1 0</inkml:trace>
  <inkml:trace contextRef="#ctx0" brushRef="#br0" timeOffset="-46834.75">17498 13904 242 0,'0'0'25'16,"0"0"20"-16,0 0 26 0,0 0-20 16,0 0-10-16,0 0-6 0,0 0-13 15,0 0-7-15,-42 61-1 16,44-58-4-16,4-1-2 0,5-2 0 0,-2 0-1 15,5-5 0-15,0-3-4 0,1-2-1 16,0 1-1-16,-2-6-1 0,-1 1 1 16,-3 1-1-16,-3-2-2 0,-3 2 0 15,-3-1 0-15,-4 4 0 0,-6 5-1 16,-3 2 2-16,-2 3 1 0,-2 2 0 16,0 9 6-16,0 5 5 0,1 1 1 15,1 6 0-15,3 1 0 0,7 1 4 16,3 2-5-16,2-5-3 0,11 0-1 0,0-3-2 15,6-3-2-15,1-6-3 0,4-4 0 16,5-4 0-16,1-2-32 0,6-7-20 16,-1-6-59-16,-1-4-116 15</inkml:trace>
  <inkml:trace contextRef="#ctx0" brushRef="#br0" timeOffset="-46011.05">18609 13820 334 0,'0'0'147'0,"0"0"-131"15,0 0 7-15,0 0 28 0,-64-46-39 16,53 49-4-16,0 4 1 0,2 2-5 0,3 2-4 16,2 1 3-16,0 0-3 0,4 0 0 15,0 0 0-15,5 1 1 0,1-3-1 16,3-3 0-16,-1-1-2 15,0-4 2-15,-5-2 0 0,2 0-4 0,-4-1 4 16,1-7 1-16,-2-5-1 0,0-5 0 16,0 0-4-16,0-3 2 0,0 0 0 15,0-3 1-15,0-3 1 16,2 2 0-16,7 3 0 0,2 2 0 0,2 7 0 16,4 2-4-16,3 8 1 0,3 2 3 15,2 1 2-15,0 4 3 0,-2 8-2 16,-3 6 1-16,-5 9 2 0,-4 4-3 15,-6 7-1-15,-5 6-2 0,-1 8 0 16,-11 1 1-16,-2 3 1 0,-3-1-2 16,-1 2 2-16,1 0-2 0,0-1 0 0,3 0 0 15,5-5 0-15,5-5 1 16,4-3-1-16,2-8 1 0,8-6 7 16,2-5 0-16,1-7-3 0,1-3-5 15,0-10 3-15,0-2-1 0,-3-2 2 0,0-10-1 16,-3-4 5-16,-1-10-1 15,-5-2 1-15,-2-5-2 0,-2-4 0 0,-11-3 0 16,-2-5-3-16,-1 5-2 0,-2 1 1 16,-2 6-1-16,3 9-1 15,-2 5 1-15,5 6 1 0,3 6 1 0,4 1-3 16,7 3-1-16,0 1 1 16,4 0-2-16,10 0-36 0,8 0 0 15,14-3-7-15,5-5-64 0,8-7-61 0,-4 1-88 16</inkml:trace>
  <inkml:trace contextRef="#ctx0" brushRef="#br0" timeOffset="-45810.94">19367 13430 575 0,'0'0'27'0,"0"0"-10"15,0 0-8-15,0 0-1 0,0 0 1 16,-4 73 28-16,4-32-17 0,0 4-7 15,3 0-5-15,-1 1-2 0,1-1-5 16,-1-3 1-16,-1-3-1 0,2 0-1 16,-3-5 0-16,0-2-2 0,-1-3-34 15,-6-7-24-15,4-5-49 0,-7-9-53 16,3-7-48-16</inkml:trace>
  <inkml:trace contextRef="#ctx0" brushRef="#br0" timeOffset="-45248.61">19127 13609 411 0,'0'0'21'0,"0"0"6"16,0 0 9-16,68-56-12 0,-33 51-4 15,6 0-4-15,-1 0 1 0,1 1-10 16,1-3-7-16,-5 0 2 0,-3 1 0 16,-7 0-2-16,-5 2 2 0,-7 1-2 15,-2 0 1-15,-10 3-1 0,0 0 0 16,-3 0-1-16,0 6 2 0,-2 4 3 0,-1 11 1 15,-1 6 8-15,-4 2 2 16,6 6 2-16,1-1-6 16,1 2-1-16,3-1 2 0,5-2-4 0,-2-4-3 15,5-5 2-15,-1-7-3 0,2-6-1 16,-6-4-1-16,3-5 11 0,-2-2 1 16,-1-6-1-16,2-5 4 0,1-5-3 15,0-1-7-15,1-2-7 0,1 3 1 16,0 1-1-16,2 3 0 0,-2 4 0 0,1 3 0 15,-1 5 0-15,2 0 0 0,0 5-3 16,-2 6 2-16,1 3 1 0,3 4 0 16,-4 0 0-16,2 2 0 0,2-1 0 15,-4-3 0-15,2 0 0 0,3-4 0 16,-4-3 1-16,4 0 0 0,0-4 0 16,1-1-1-16,2-4 1 0,0-3 0 15,1-5 0-15,-1-5-1 0,-1-2 1 16,-2-4-1-16,-5 0-5 0,2 1-4 15,-10-2 3-15,3 4 2 0,-6 3-5 16,0 3 4-16,0 4 2 0,-3 4 2 16,-2 2-4-16,0 2 4 0,0 6-1 0,0 3 2 15,3 5-3-15,-1 1 3 16,3 2 1-16,0 2-1 0,0 1 0 0,3 4 0 16,6-3 0-16,5 2 0 0,5-4 0 15,5-4-1-15,5-1-22 16,7-6-53-16,-1-8-49 0,-1-2-89 0</inkml:trace>
  <inkml:trace contextRef="#ctx0" brushRef="#br0" timeOffset="-44617.24">21382 13460 502 0,'0'0'13'0,"0"0"20"0,0 0 2 15,0 0-1-15,-75-9-16 0,65 24-5 16,-1 0-1-16,6 2-3 0,4-1-4 16,1 1-2-16,0 0 0 0,5-3-2 15,6-3 2-15,0-4-1 0,4-3-1 16,-1-1-1-16,-3-3 3 0,4-1 0 15,-8-7-1-15,-1-3-1 0,-3-2 0 16,-3-3 1-16,-1-2 1 0,-9-1-2 0,0-2 1 16,-5 1 1-1,0-1-3-15,1 4 0 0,4 3 0 0,-2 4 1 16,8 6-1-16,2 2 0 0,2 2-1 0,7 0 1 16,6 4-7-16,7 1 2 0,4-2-12 15,9 1-18-15,-1 0-5 0,0-4-22 16,7 2-40-16,-5-4-35 0,-1-3-43 15</inkml:trace>
  <inkml:trace contextRef="#ctx0" brushRef="#br0" timeOffset="-44458.6899">21715 13354 160 0,'0'0'157'0,"0"0"-72"0,0 0-24 16,0 0-36-16,-9 70-3 0,-2-26 5 16,0 8-8-16,2 5 3 0,-5 7-5 15,1 0-4-15,-1-1-2 0,-3 3-6 16,0-3-2-16,2-3-1 0,0-3-2 15,2-9 0-15,1-6-20 0,5-7-16 16,3-4-8-16,-2-8 7 0,6-4-26 0,0-10-42 16,0-7-4-16</inkml:trace>
  <inkml:trace contextRef="#ctx0" brushRef="#br0" timeOffset="-44060.2599">21771 13962 411 0,'0'0'30'0,"0"0"24"0,-34 81 8 16,24-45-27-16,-3 4-8 0,2 1-7 16,2 0-4-16,3-1-5 0,0-3-7 15,2-1-3-15,4-4 0 0,0-4 1 16,0-5-1-16,0-7 0 0,1-6-1 16,1-4 1-16,-2-6 1 0,0-7-2 15,0-9 3-15,-3-8-1 0,1-7-2 16,1-5-3-16,-2-6 3 0,-1-8 0 15,1-7 1-15,3-3-1 0,0-5 0 16,0 2 1-16,5 3-1 0,1 10-1 16,5 10 1-16,-3 12 0 0,4 11 1 0,-1 8 4 15,4 3 4-15,1 6-3 0,1 0 0 16,-1 5-6-16,-1 6 2 0,-1 3-1 16,-5 6-1-16,-2 0 1 0,-4 1-1 15,-3 5 2-15,0-6-2 16,-9 3 0-16,0-7 1 0,2 1 1 0,-4-5-2 15,6-3 1-15,-2-1-1 0,3-4 0 16,4-1 0-16,0-3-6 0,4 0-13 16,8 0-19-16,8-8-18 0,9-3-11 15,8-6-28-15,5-1-48 0,0-2-57 16</inkml:trace>
  <inkml:trace contextRef="#ctx0" brushRef="#br0" timeOffset="-43892.88">22615 13686 506 0,'0'0'37'16,"0"0"-29"-16,0 0 30 0,0 0 5 15,0 0-9-15,-21 66-21 0,21-56-9 16,2 3-1-16,6-3-1 0,0 0-2 16,4-1-1-16,-1-4-30 0,3-4-29 15,0-1-53-15,-3-6-64 16,3-3-93-16</inkml:trace>
  <inkml:trace contextRef="#ctx0" brushRef="#br0" timeOffset="-43744.51">22751 13407 402 0,'0'0'11'16,"0"0"-8"-16,0 0-3 15,0 0 0-15,0 0 0 0,0 0-2 0,0 0-32 16,0 0-55-16,48 59-44 0</inkml:trace>
  <inkml:trace contextRef="#ctx0" brushRef="#br0" timeOffset="-43464.33">22999 13605 295 0,'0'0'156'16,"0"0"-138"-16,0 0 10 0,0 0 21 15,0 0-22-15,0 0-17 0,0 0-5 16,0 0-3-16,0 0-1 0,-46 6-1 0,42-1-1 15,-1 3 0-15,-2 4 1 16,0 0 0-16,3 0 0 0,3-1 0 0,-1 3 0 16,2 3 0-16,3-5-2 0,7 5 2 15,3 1 1-15,4 0 0 16,2-1-1-16,0 0 1 0,2 2-1 0,-4-7 2 16,-5 0-2-16,-3-4 2 15,-7-3-2-15,-2-1 0 0,-10 0 0 16,-6 1 2-16,-9-3 5 0,-7 0-1 0,-6 2-5 15,-4-2-1-15,-6 2 0 0,4-1-25 16,4-2-60-16,5-1-82 0</inkml:trace>
  <inkml:trace contextRef="#ctx0" brushRef="#br0" timeOffset="-42964.57">24376 13284 471 0,'0'0'16'16,"0"0"38"-16,0 0-9 0,0 0-7 16,0 0-24-16,0 0-11 0,0 0 21 0,10 70-8 15,-10-19-6-15,0 6-2 0,0 1-3 16,1 2 1-16,1-1-2 0,-2-2-1 16,2-5-3-16,-1-3 3 0,3-6 0 15,-2-4-2-15,4-7-1 0,-2-5 2 16,2-9-2-16,2-6 0 0,-5-2 0 15,2-6-4-15,1-4-20 0,0-4-21 16,5-12-31-16,3-8-36 0,-2-3-73 16</inkml:trace>
  <inkml:trace contextRef="#ctx0" brushRef="#br0" timeOffset="-42798.36">24113 13543 459 0,'0'0'56'15,"0"0"-15"-15,-70 4-18 0,68-3 19 16,3 0-8-16,15-1-12 0,11 0-13 16,12 0 2-16,17-3 10 0,12-5-8 15,10-3-10-15,10-2-3 0,5-2-10 16,3 2-72-16,0-3-87 16,-16 1-114-16</inkml:trace>
  <inkml:trace contextRef="#ctx0" brushRef="#br0" timeOffset="-42652.05">25219 13547 621 0,'0'0'36'15,"0"0"-35"-15,0 0 5 16,0 0 3-16,0 0-7 0,0 0 1 0,0 0-3 16,0 0-84-16,0 0-189 0</inkml:trace>
  <inkml:trace contextRef="#ctx0" brushRef="#br0" timeOffset="-41624.81">7366 14704 173 0,'0'0'254'0,"0"0"-195"0,0 0-5 16,-61-11-4-16,51 13-12 0,0 6-8 15,3 9-12-15,-2 6-14 0,3 7-3 16,0 5 1-16,1 2-1 0,4 1 0 0,1-3-1 16,7 1 1-16,1 0 0 0,5-6-1 15,-1-1 1-15,4-5-1 16,2-2-1-16,3-3-3 0,6-3 2 16,-3-6-13-16,4-4-13 0,5-6-12 0,-1 0-12 15,1-9-23-15,1-4-40 16,-1-5-14-16,-8 0-20 0</inkml:trace>
  <inkml:trace contextRef="#ctx0" brushRef="#br0" timeOffset="-41362.1899">7642 15010 213 0,'0'0'64'0,"0"0"-10"0,-61 12 17 15,40 2 6-15,-1 4-23 0,7 1-8 16,3-1-13-16,2-1-6 0,7-1-6 0,3-2-10 16,1 0-2-16,8-3-5 0,6 0-1 15,6-4-1-15,8-5-1 16,4-2 0-16,1-4 1 0,5-7-1 15,-3-6-2-15,-3-3-3 0,-9 0-8 16,-8-3-10-16,-11 4 18 0,-5 1-2 0,-5-2 5 16,-13 6 2-16,-12 3-2 15,1 4 0-15,-6 5-1 0,-4 2-1 0,9 0 3 16,2 4-1-16,10 0 1 0,11-1 0 16,3-3-1-16,5 4 1 0,10-4-23 15,11 0-54-15,7 0 36 0,4-4-16 16,7-5-18-16,-6 0-4 0,1-2-6 15,-7 2-48-15</inkml:trace>
  <inkml:trace contextRef="#ctx0" brushRef="#br0" timeOffset="-40860.97">7866 14947 107 0,'0'0'67'0,"0"0"18"15,0 0 4-15,0 0-5 0,0 0-54 16,0 0-23-16,0 0 5 0,0 0 18 16,0 0 17-16,60 66-13 0,-39-52-8 0,1 0-9 15,1 1-4-15,-2 0-3 0,-4-2-5 16,-3-1-3-16,-5 0-1 0,-3-3 0 15,-3-4 0-15,-3 1 1 0,-4-3 1 16,-7 3 1-16,-3 0 0 0,0-1 0 16,-2-1-1-16,1-4-1 0,4 0-2 15,3 0 6-15,4-6 4 0,2-2-1 16,2-3-5-16,2-3-2 0,10-3-2 16,4-1-3-16,9 1 1 0,3-3 0 15,3 6 2-15,-1 2-15 16,0 1-11-16,-3 3-6 0,-5 2-1 0,-2-1-11 15,-5 5 4-15,-2-2 11 0,-6 4 7 0,-2 0 8 16,0 0 8-16,-2 4 6 16,-1-3 3-16,-1 3-2 0,0 1 2 15,0 2 10-15,2 1 6 0,0 1 0 16,6 3-1-16,-3 1 0 0,4 2 4 16,-2 1 1-16,1 0-7 0,2-1 5 15,-5 0-3-15,3-2-13 0,-5 0-2 0,0-1 0 16,0-2 0-16,-3-3-1 0,-1-3-1 15,0-1 1-15,0-1 1 0,-2 0 0 16,-3-2 0-16,0 0 0 16,0 0 0-16,-1-5-2 0,3-4 1 0,2-3 1 15,1-2-3-15,0-2-2 0,3-3 1 16,6-2 0-16,2-1 0 0,8 4-13 16,-2 2 1-16,1 6 1 0,2 2 11 15,-1 1-6-15,-1 4-5 0,-3 1-14 16,-4 2-24-16,4 0-14 0,-4 0-14 15,-3 0-39-15,-2 0-90 0</inkml:trace>
  <inkml:trace contextRef="#ctx0" brushRef="#br0" timeOffset="-40612.68">8765 15084 265 0,'0'0'259'0,"0"0"-196"0,0 0-12 0,0 0 0 16,0 0-22-16,0 0-19 0,0 0-6 15,0 0-4-15,-4 5-1 0,4-5 0 16,4 0-15-16,2 0-33 15,1 0-31-15,2 0-68 0,-4 0-51 0</inkml:trace>
  <inkml:trace contextRef="#ctx0" brushRef="#br0" timeOffset="-40478.5">8806 15245 429 0,'0'0'33'15,"0"0"11"-15,0 0 13 0,0 0-12 16,0 0-26-16,0 0-12 0,0 0-5 15,0 0 0-15,0 0-2 0,15 33-41 0,-2-49-76 16,3-1-143-16</inkml:trace>
  <inkml:trace contextRef="#ctx0" brushRef="#br0" timeOffset="-39729.6199">10588 15271 174 0,'0'0'98'0,"0"0"-78"0,0 0 18 16,0 0 6-16,0 0-5 0,0 0-27 0,0 0 16 15,81 15-4-15,-32-15-6 16,11 0-2-16,11 0-1 0,12-4-2 0,8 0 3 15,10 1 1-15,7-4-2 16,11-1 1-16,11 1 4 0,6-2 6 16,3-1 0-16,5 0-16 0,0-3-4 15,0 2-1-15,1-2-1 0,-3 2-2 0,-3-1 1 16,0-1 2-16,2 2-5 0,-3-1-7 16,0-2 7-16,-3 3 1 0,-5-1 0 15,0 0-1-15,-8 4 3 0,-4-5 0 16,-1 4-3-16,-5-1-5 15,-3 4 5-15,-2 0 0 0,-5 1 0 0,-5 3 0 16,-3 2 2-16,-5 0 1 0,2 0-3 16,-6 2 0-16,3 1 0 0,-5 3 0 15,-1-3 3-15,-6 0 4 0,-3-1 3 16,-10-1-1-16,-8 0-4 0,-10-1 2 16,-8 0 1-16,-9 0-2 0,-7-2-4 15,-13 0-1-15,-3-1 2 16,-3-1-1-16,-2 1-2 0,0 0 0 0,0 0-9 15,0-1-22-15,-4 2-24 0,0 1-24 0,1 0-46 16,-2 1-50-16</inkml:trace>
  <inkml:trace contextRef="#ctx0" brushRef="#br0" timeOffset="-39337.36">15645 14981 368 0,'0'0'59'0,"0"0"-33"0,0 0 30 15,-63 77-3-15,50-59-21 0,3-5-13 16,-2 4-9-16,2-3-2 0,2-3-4 16,3 1-2-16,1-7 0 0,2 0 2 15,2-3-3-15,0-2-1 0,0 0 1 0,1-3 4 16,6-5 1-16,4-2-2 0,0-4-4 15,6 0-5-15,-2 0 4 0,-2 0-1 16,-1 0 2-16,2 1 1 0,-4 0-1 16,1 0-1-16,-5 3 1 15,1 3 2-15,-3 0 7 0,-3 5 7 0,-1 2 14 16,0 0-6-16,0 0-5 0,1 5-5 0,0 3-3 16,-1 2 7-16,0 1-1 15,0-1-8-15,-1 0-1 0,0-1 1 16,-1 0-4-16,-1-3-4 0,2 1 1 15,1-2-1-15,0 1-1 0,0-1-1 16,1-2 1-16,6-1-24 0,-1-2-48 16,8-2-33-16,-6-6-124 0</inkml:trace>
  <inkml:trace contextRef="#ctx0" brushRef="#br0" timeOffset="-38642.67">16762 15210 269 0,'0'0'38'0,"-70"-26"39"0,43 18-8 16,8 2-12-16,8 0-10 0,2 3-6 16,9 2-11-16,0 0-4 0,0 1 0 15,0 0-16-15,6 0-7 0,3 1 2 16,5 2 8-16,2-1 0 0,3 2-6 16,3-1 0-16,3 3 2 0,9-5 1 0,7 3-4 15,6-2 0-15,12 0-2 0,11 0 2 16,14-2-2-16,11 0 0 15,11-5 1-15,9 0-5 0,7 0 1 0,6-1 1 16,9 0 0-16,6-2 1 0,7 2-2 16,4 2-1-16,5 0-1 15,-3 0 0-15,-5-1 1 0,-7 1 0 0,-6-2 2 16,-8-1-2-16,-2 1 0 0,-10-2-3 16,-1 1 2-16,-9-2 0 0,-7 1 1 15,-7-1 2-15,-7 2 0 0,-9-2-1 16,-8 3-1-16,-8-2 3 0,-10 2-3 0,-2 2 0 15,-8-1-1-15,-4 2 1 16,-6 1 0-16,-3 0 1 0,-6 2 11 16,-3 0-1-16,-3 0-4 0,-4 2-5 15,-7 2 0-15,-3-1 0 0,-2 0-2 16,-1-1-1-16,-4-1 0 0,-6 0 0 0,-4 2-3 16,-4-1-34-16,-1-2-40 15,3 0-48-15,11-9-179 0</inkml:trace>
  <inkml:trace contextRef="#ctx0" brushRef="#br0" timeOffset="-38097.75">22788 14757 493 0,'0'0'81'0,"0"0"-36"0,0 0-4 16,0 0-11-16,0 0-15 0,0 0 11 16,0 0-9-16,-17 66-10 0,14-52-3 15,0-1-1-15,3 0-3 0,-1-4 1 16,1 2-1-16,0-5 0 0,0-1 0 15,0-2-8-15,2-2-36 0,2-1-23 16,3-7-37-16,4-7-57 0,-2-6-31 16</inkml:trace>
  <inkml:trace contextRef="#ctx0" brushRef="#br0" timeOffset="-37966.85">22814 14512 342 0,'0'0'29'16,"0"0"3"-16,0 0 4 0,0 0-15 15,0 0-14-15,0 0-3 0,0 0-4 16,-11 64-3-16,23-49-49 16,6 0-48-16,0-4-53 0</inkml:trace>
  <inkml:trace contextRef="#ctx0" brushRef="#br0" timeOffset="-37610.2599">23142 14663 483 0,'0'0'47'16,"0"0"-9"-16,0 0 16 0,-61-30-20 16,46 26-14-16,3 2-3 0,1 2 1 0,5 0-11 15,-1 0-3-15,4 6-2 16,1 0 0-16,1 5-2 0,1 2 0 16,0 0 0-16,3 1 0 0,6 0 0 0,-1 2 0 15,3-1 0-15,0 4 0 0,4 0-8 16,0 0 2-16,-4-1 5 0,1 2 1 15,-6-3-1-15,0-1 1 16,-2-1 1-16,-1-2-1 0,-1-2-1 16,-2 0 1-16,0-4 0 0,0-1 1 0,-2-1-1 15,-5 0 4-15,-4-1 3 0,-6-2 2 16,-4-2-2-16,-2 0 2 0,-8 2-3 0,7-2-5 16,2 0-1-16,4 0 0 15,7 0 0-15,11 0 0 0,8-2-12 16,17-3-13-16,16-6-54 0,17 0-20 15,16-7-96-15,-3 4-149 0</inkml:trace>
  <inkml:trace contextRef="#ctx0" brushRef="#br0" timeOffset="-37075.71">24055 14752 264 0,'0'0'215'16,"0"0"-192"-16,0 0-10 0,0 0 27 0,0 0-7 16,0 0-1-16,0 0-2 0,0 0-8 15,30-5-5-15,-30 3 5 0,0-2 5 16,0-1-4-16,-3-2-11 16,-3 0-8-16,-4-3 0 0,-1 0-2 0,-3-1-2 15,-1-1 0-15,3 1 0 0,-2-2 0 16,6-4-1-16,2 1-1 0,6-1-1 0,0-2-2 15,12 2-4-15,6-1-1 16,4 6 6-16,11 3 2 0,0 3 0 16,5 5 0-16,2 1 1 0,-1 0 1 0,4 0-1 15,-3 0 1-15,1 0 1 0,-2 0-1 16,-6-2-2-16,-3 1 2 0,-3-4 0 16,-6 2 0-16,-7 1 1 0,-5-1-1 15,-4 0 1-15,-5 0 1 0,0-2-1 16,-3 0 1-16,-8 1-1 0,0 1-1 15,-4-2-1-15,-3 3 0 0,-2 2 1 16,1 0 0-16,1 3 0 0,1 3-2 16,2 0 2-16,2 6 0 0,-1 0-1 15,1 6 1-15,3 4 0 0,-1 0 2 16,2 2-2-16,0-4 2 0,3 3 0 16,-4 1-1-16,3-1 0 0,2 1 0 0,-2-2 0 15,3 1 0-15,0 2 0 0,2-3-1 16,2-4 2-16,1-1-2 0,6-3 0 15,7-2 0-15,3-1 2 0,6-3-2 16,8-5-6-16,3-3-12 16,7 0-16-16,3-7-19 0,-1-4-36 0,2-1-95 15,-5 0-56-15</inkml:trace>
  <inkml:trace contextRef="#ctx0" brushRef="#br0" timeOffset="-36913.7899">24972 14841 139 0,'0'0'459'16,"0"0"-421"-16,0 0 15 0,0 0-13 15,0 0-30-15,0 0-10 0,0 0 0 16,0 0-22-16,-46 1-73 0,54-6-119 16</inkml:trace>
  <inkml:trace contextRef="#ctx0" brushRef="#br0" timeOffset="-3173.09">32130 14389 92 0,'0'0'147'15,"0"0"-69"-15,0 0-38 0,0 0-1 16,22-70 13-16,-19 59-9 0,3 0-9 16,-3 1-2-16,-1-2-11 0,1 1-2 15,-3-4 2-15,0 0 0 0,0-2-2 16,-2-2 2-16,-4-2-5 15,-4 1 1-15,0-3-6 0,-3 4 0 0,-1 4-3 16,0 3-1-16,-5 5 0 0,1 6-1 16,-4 1-3-16,-4 11-1 0,0 7-1 15,-4 6-2-15,1 9 1 16,1 5-1-16,1 6 1 0,4 3 0 0,5 1-1 16,3 0 1-16,8-4 0 0,4-2-1 15,3-6 1-15,4-6-1 0,8-7-1 0,1-7 2 16,6-7 0-16,2-2-1 15,-2-7 0-15,3-7 1 0,-1-6 1 0,2-7 0 16,-1-7 1-16,-4-3-1 0,1-3 1 16,-5-4-1-16,-2 0-1 0,1-3 1 15,-7 5 0-15,1 3 0 0,-2 6 0 16,-1 10 0-16,-3 9-1 16,-1 7 0-16,2 0-1 0,0 10-2 0,2 7-1 15,2 5 4-15,-2 2 0 0,2 8 2 16,2-1 0-16,-1 2-2 0,3 0 2 15,-2-3-1-15,3 1 1 16,-1-7-2-16,2 1 0 0,0-5 1 0,2-4-1 16,-1-1 0-16,1-6-1 0,2-2-2 0,1-3-27 15,0-4-15-15,0-4-18 0,-3-7-45 16,1-4-72-16,-1 3-126 0</inkml:trace>
  <inkml:trace contextRef="#ctx0" brushRef="#br0" timeOffset="-3002.73">32360 14440 195 0,'0'0'183'0,"0"0"-89"0,0 0-51 0,0 0 6 16,0 0 9-16,0 0-7 0,75-6-18 15,-46 2-11-15,-1 3-7 0,0 0 1 16,2-1-8-16,3 0-3 0,-1 0-2 16,1 0-2-16,0 0-1 0,-6-3-1 15,-5 2-28-15,-4-2-21 0,-3-6-26 16,-10 2-61-16,-4-3-80 15</inkml:trace>
  <inkml:trace contextRef="#ctx0" brushRef="#br0" timeOffset="-2818.54">32580 14229 163 0,'0'0'321'0,"0"0"-240"15,0 0-52-15,0 0-8 0,0 0 24 16,-13 79-10-16,10-43-11 0,0 5-12 15,-3 3-5-15,2 0-2 0,4 1-3 16,-1-2-2-16,1 0 0 0,3-9 0 16,8 2-26-16,1-9-56 0,5-9-71 15,0-4-115-15</inkml:trace>
  <inkml:trace contextRef="#ctx0" brushRef="#br0" timeOffset="-2491.39">33074 14371 458 0,'0'0'37'0,"0"0"-19"16,-1 86 27-16,7-52 18 0,2 2-17 15,2 4-19-15,0 4-6 0,-1 0-6 16,-5 2 0-16,-1 0 3 0,-3-1-5 15,0 2-7-15,-6-3-1 0,1-3 6 16,-6 1-6-16,2 0 1 0,-5-5-2 16,-1-1 4-16,2-4-4 0,-2-4 4 15,1 0-6-15,2-7 1 0,1-4 0 16,2-3 0-16,-1-7 0 0,1-4-2 0,1-3 1 16,-3-3 0-16,1-11 0 15,-5-6 0-15,4-6 0 0,-3-12-2 16,-2-10-16-16,1-9-20 0,-1-7-30 15,4-9-24-15,-1-7-73 0,4 10-136 0</inkml:trace>
  <inkml:trace contextRef="#ctx0" brushRef="#br0" timeOffset="-2337.2199">32978 14083 374 0,'0'0'237'16,"0"0"-185"-16,0 0-39 0,0 0-3 15,0 0 19-15,0 0-9 0,0 0-20 16,0 0 0-16,0 0-2 0,37-35-37 0,-28 41-51 16,1-2-112-16</inkml:trace>
  <inkml:trace contextRef="#ctx0" brushRef="#br0" timeOffset="-1857.43">33390 13844 323 0,'0'0'178'0,"0"0"-151"16,0 0-4-16,0 0-11 0,0 0 7 16,15 70 24-16,-10-26-16 0,3 10-7 15,0 2-6-15,-5 0 0 0,2 5 3 16,-1-2-1-16,2-3 0 0,-4-7-5 15,1-2-6-15,2-6-3 0,-4-8-1 16,4-2 1-16,-2-9-2 0,-1-4 1 16,0-6-1-16,-1-7 0 0,1-1 0 0,-2-4-2 15,1-4-5-15,0-8-12 0,-1-9-3 16,0-3-26-16,0-8-6 0,-4-4 0 16,-2-1-7-16,-6-3-4 0,6 8 22 15,-4 3 27-15,5 9 16 0,3 5 8 16,1 0 21-16,1 8 2 0,0 0-1 15,3 2-3-15,7 2-3 16,3 3-9-16,9 0-5 0,2 2 1 0,5 4 11 16,5 1 0-16,0 3 0 0,7 3 2 15,0 2 2-15,-2 3 1 0,-7 2-5 16,-3 3-5-16,-9 1-5 0,-9 0-2 16,-4 2-3-16,-7 2-1 15,-10-2 2-15,-7 1-2 0,-11-3 1 0,-11 1 2 16,-12-3-3-16,-11-1-4 0,-11 3-2 0,-8-4 0 15,-6 2-1-15,-12-2-37 16,-5-3-47-16,12-3-102 0</inkml:trace>
  <inkml:trace contextRef="#ctx0" brushRef="#br0" timeOffset="925.38">35845 14637 80 0,'0'0'2'0,"0"0"2"16,0 0 5-16,0 0 14 0,0 0 36 15,0 0-37-15,-33 59 3 0,33-59-4 16,0 0 2-16,2-1 9 0,3-7 13 16,2-2-8-16,0-3-17 0,4-3 0 0,0-3 6 15,4-2-1-15,-4-3 5 16,0 0-5-16,2-2-5 0,-3 0-1 0,1-5-12 16,-4 5-4-16,-2-4 1 15,-1 3 9-15,-2-2-3 0,-2-1 0 16,0 2 3-16,-6 1 3 0,-2 0-1 0,-5 5 2 15,1 1 1-15,-4 5-1 0,-2 5-1 16,-1 6-6-16,-3 5-1 16,0 9-4-16,-5 14-4 0,1 3 0 15,4 9 0-15,1 4-1 0,4 3 1 0,7 4-1 16,4-3 0-16,5 0 2 0,1-4-2 16,7-7 0-16,4-3 1 0,8-8-1 15,-1-5-1-15,3-4 1 0,3-9 1 16,3-3-1-16,-1-9-2 0,-4-8-5 15,1-5 3-15,-4-5 2 0,0-2 1 16,-3 0 1-16,-4-2 0 0,-5 5-1 16,-2 0 0-16,-1 7 1 0,-1 5 1 15,-3 7 1-15,0 5-2 0,0 2 2 16,0 0 2-16,0 9-4 0,0 9 0 0,0-1 0 16,0 5 1-16,0 3-1 0,0 0 1 15,2-1-1-15,3-3 1 0,-2 1-1 16,4-5-1-16,3-4 1 0,-2 1 1 15,3-7-1-15,-4-2 0 0,6-2 0 16,0-3 0-16,-1-1-10 0,5-6-22 16,0-3-21-16,2-3-22 0,-3-2-58 15,-3 3-68-15</inkml:trace>
  <inkml:trace contextRef="#ctx0" brushRef="#br0" timeOffset="1132.53">36184 14444 346 0,'0'0'134'16,"0"0"-62"-16,0 0-28 0,0 0 17 0,67-26-17 16,-44 26-18-16,-1 0-10 0,-1 0-6 15,1 0-3-15,-2 0-5 16,1 0-1-16,0 0-1 0,-2 0 1 16,0 2-1-16,-2-2-5 0,-2 0-28 0,-6 0-15 15,-3-4-14-15,0-1-17 0,-4-1-19 16,-2-3-43-16,0 0 9 0</inkml:trace>
  <inkml:trace contextRef="#ctx0" brushRef="#br0" timeOffset="1307.09">36407 14303 177 0,'0'0'172'16,"0"0"-87"-16,0 0-21 0,0 0 9 0,0 0-27 15,0 0-14-15,0 0-2 0,-21 82-6 16,19-56-9-16,-1 4-3 0,2 1-4 15,1 1-6-15,-1-2-2 0,1-1 0 16,0-3 0-16,2-1-8 0,6-3-35 16,1-6-36-16,1-5-64 0,2-6-123 15</inkml:trace>
  <inkml:trace contextRef="#ctx0" brushRef="#br0" timeOffset="1732.61">36793 14411 335 0,'0'0'46'0,"-1"-59"16"16,-1 48 7-16,2 1 2 0,-1 7-27 15,1 3-6-15,0 3-6 0,0 12-20 16,0 7-7-16,1 10 7 0,1 7 8 16,-1 6-9-16,1 3 2 0,2 4 3 15,3 2-1-15,-1 3-4 0,4 2 2 16,0-2-4-16,1 0 2 0,-3-1-3 15,-3-3-3-15,1-6-3 0,-2-2-1 0,-4-6-1 16,0-3 0-16,-2-4 0 16,-9-7 0-16,0-4 0 0,-4-5 0 15,-3-6 1-15,-4-5-1 0,-5-5-1 0,-4-5-5 16,-3-12-11-16,-1-12-9 0,-3-5-9 16,2-13-9-16,-1-10-11 15,1-9-31-15,3-10-73 0,9 6-111 0</inkml:trace>
  <inkml:trace contextRef="#ctx0" brushRef="#br0" timeOffset="1876.74">36814 14084 129 0,'0'0'73'0,"0"0"-67"0,0 0-5 0,0 0 1 16,0 0-2-16,0 0 0 0,0 0-12 15,0 0-55-15</inkml:trace>
  <inkml:trace contextRef="#ctx0" brushRef="#br0" timeOffset="2372.03">37043 13920 337 0,'0'0'129'0,"0"0"-80"16,0 0-19-16,-6 59 19 0,6-30-18 16,1 7-12-16,4 1-8 0,-1 6-3 15,-2 0-2-15,4-1-2 0,0 0-3 16,-3-1 0-16,1-5 0 0,-3-1-1 16,1-4 1-16,-1-3-1 0,2-2 0 15,-3-9 0-15,0 0-6 0,0-8-8 0,0-3 7 16,0-6-1-16,0 0 4 0,0-6 4 15,1-8 2-15,5 1-2 16,-1-7 0-16,4-2 0 0,-3 0 1 16,0-6 0-16,4 0 0 0,-4 1-1 0,1 2 2 15,3 6 3-15,-2 4 0 16,6 6 7-16,-2 2-2 0,-1 5-5 16,5 2-1-16,0 0 3 0,1 7 1 0,0 1 1 15,-1 6-4-15,0 2-2 0,-2 3 1 16,0 5-3-16,-5-1 2 0,-4 1-1 15,-1 1 4-15,-4-4-4 0,-9 2 1 16,-3-3-2-16,-6 0 4 0,-3-3-3 16,-6-4 2-16,0-3 2 0,-4-2 3 15,-1 1 2-15,1-7-2 0,5-2-3 0,-1 0-4 16,6 0-2-16,5-2 0 16,8-5 0-16,3-3-2 0,5 0-21 15,1-3-12-15,10 0-18 0,8-2-22 0,10 1-50 16,-4 3-49-16,-3 2-34 15</inkml:trace>
  <inkml:trace contextRef="#ctx0" brushRef="#br0" timeOffset="2474.96">37315 14424 166 0,'0'0'71'0,"0"0"-69"16,0 0-2-16,0 0-6 0,-70-17-75 15</inkml:trace>
  <inkml:trace contextRef="#ctx0" brushRef="#br0" timeOffset="2678.54">36794 13801 488 0,'0'0'41'15,"0"0"-8"-15,0 0-7 0,0 0 18 16,0 0-21-16,0 0-14 0,0 0-5 16,28 63-2-16,-19-57-2 0,3-2-6 15,-1-4-69-15,4 0-116 0</inkml:trace>
  <inkml:trace contextRef="#ctx0" brushRef="#br0" timeOffset="9287.78">32345 15337 214 0,'0'0'182'0,"0"0"-116"16,0 0-26-16,0 0-6 0,0 0 5 15,0 0-20-15,0 0-14 0,0 0-2 16,73-6-2-16,-51 14 0 15,3 3-1-15,-3 0 2 0,-4 4 0 0,-3 2-2 16,-6-1 1-16,-5 1-1 0,-4 1 0 16,-1-3 0-16,-9 0 0 0,-2-2 0 15,-4 1 1-15,1-4 1 0,1-1-2 16,2-2 3-16,3-5-3 0,5 0 1 16,4-1-1-16,0-1 0 0,4 0 0 15,6-5-4-15,9-6-14 0,5-4 13 16,4-7-22-16,1-1-7 0,0-2-6 15,-3 3-3-15,-5 0 10 0,-6 2 15 0,-5 4 18 16,-1 5 0-16,-7 5 2 16,-1 3 7-16,-1 2 24 0,-1 1 15 15,-4 2-18-15,-6 8-21 0,0 4-5 16,-1 5-3-16,-3 5 2 0,3 0 1 0,1 5-1 16,3-4 1-16,2 2 0 15,3-4-2-15,3-2 0 0,4-2-1 0,6-8-1 16,3-2 0-16,4-3 0 0,4-6-6 15,5-5-9-15,-1-6-16 0,3-6-27 16,2-2-19-16,-4-4-55 0,-2 3-102 16</inkml:trace>
  <inkml:trace contextRef="#ctx0" brushRef="#br0" timeOffset="9554.82">33032 15207 128 0,'0'0'130'0,"0"0"-48"0,0 0-22 0,0 0 5 15,0 0-2-15,0 0-9 0,0 0-38 16,0 0-16-16,-6 20 4 0,-5 8 4 16,-2 7-1-16,0 1-3 0,2 1-1 15,-2 0 0-15,4-3-3 0,4 2 1 16,1-5 0-16,4-5-1 0,1 1 0 15,7-9-1-15,4-1 1 0,0-5-1 16,6-2-8-16,2-6-11 0,1-2-14 16,5-2-10-16,1-9-27 0,0-4-34 15,-1-2-31-15</inkml:trace>
  <inkml:trace contextRef="#ctx0" brushRef="#br0" timeOffset="9786.71">33349 15203 232 0,'0'0'149'0,"0"0"-73"0,0 0-31 16,0 0-8-16,0 0-19 16,0 0-12-16,0 0 29 0,-27 61-12 0,20-26-11 15,0 1-3-15,0 1 0 0,1 0 0 16,1 1-4-16,3-3-1 0,-4-1 2 16,6-4-1-16,0-3-3 0,0-5-2 15,0-2 1-15,2-5 0 0,3-4-1 16,1 0-1-16,0-6-10 0,1-3-29 15,0-2-12-15,3-5-28 0,-3-4-52 16,-1-5-68-16</inkml:trace>
  <inkml:trace contextRef="#ctx0" brushRef="#br0" timeOffset="9925.84">33169 15473 271 0,'0'0'144'15,"0"0"-83"-15,0 0-22 0,-61-1 33 16,61 1-27-16,0 0-17 0,11 1-15 15,6-1-13-15,11 0 8 0,5-3-6 16,6-5 0-16,5 0-2 0,1-4-32 16,-1-3-21-16,-3 1-40 0,-5-3-48 15,-4-3 7-15</inkml:trace>
  <inkml:trace contextRef="#ctx0" brushRef="#br0" timeOffset="10105.8499">33499 15273 297 0,'0'0'102'15,"0"0"-30"-15,0 0-25 0,0 0 17 16,0 0-22-16,0 0-11 0,0 0-12 0,0 0-19 15,0 0 10-15,44 42 2 0,-5-18-4 16,4 4 1-16,3 3-1 0,-4-2-1 16,-7 6-4-16,-7-7-2 15,-15 2 1-15,-6-2-2 0,-11-4 0 16,-13 1-1-16,-16-4 0 0,-6-1-4 0,-6 1-2 16,-8-4-5-16,3 2-6 0,1-3-17 15,5-1-33-15,6-3-74 0,9-6-121 16</inkml:trace>
  <inkml:trace contextRef="#ctx0" brushRef="#br0" timeOffset="11505.42">36217 15484 170 0,'0'0'137'0,"0"0"-28"0,0 0-44 16,0 0-27-16,0 0-17 15,0 0-8-15,39-27-7 0,-33 36 0 16,-3 6 0-16,1 4-1 0,-3 2 1 15,-1 1-1-15,0 2-3 0,0-4-1 0,0-2 0 16,0 1 0-16,0-7-1 0,0-2 0 16,2 0 0-16,4-6 2 0,0 2-2 15,6-6 0-15,-1-4 0 0,5-5 1 16,0-5-1-16,1-1-3 0,0-6-6 16,-4 0 3-16,2 1 3 0,-3-4-1 15,-5 2 4-15,0 0 1 0,-1 2-1 16,-3 5 1-16,-1 7-1 0,-2 3 1 15,0 3 1-15,0 2-2 0,0 11-1 16,-4 4-5-16,-2 15 6 0,-2 4 2 16,5 11 0-16,-2 9 0 0,0 1 3 0,5 10-1 15,0-1 7-15,0 3 3 16,0 4 1-16,0-5-5 0,0 0 0 16,0-5-4-16,0-6-3 0,-4-6-2 15,-2-8 0-15,-6-7-1 0,1-4 1 16,-5-7-1-16,-1-6 3 0,-1-8 0 15,-1-4 4-15,0-5 4 0,2-5 3 16,-3-10-3-16,3-6-5 0,3-5 1 0,-1-8 0 16,1-5-1-16,10-7-4 0,0-3 0 15,4-4-1-15,2-3-1 16,7 5-1-16,6 0-2 0,4 5-1 0,2 3-1 16,5 3-6-16,2 5-5 0,-2-2-4 15,9 4-4-15,1 0-4 0,0 3-13 16,4-2-23-16,-1-2-31 0,-1 1-31 15,-6 2-36-15</inkml:trace>
  <inkml:trace contextRef="#ctx0" brushRef="#br0" timeOffset="11704.65">36803 15245 232 0,'0'0'103'16,"0"0"-49"-16,0 0-10 0,0 0 12 15,0 0-34-15,0 0-11 0,-63 57 8 16,52-24 8-16,-3-2-9 0,3 3-3 15,2-3-3-15,6-4-4 0,1 1-5 16,2-6 0-16,2 0-1 16,6-3-2-16,4-3 2 0,5-6-2 0,2-4 0 15,4-3-4-15,5-3-17 0,5-4-16 16,2-5-27-16,2-5-33 0,-3-3-39 16,-5 1-10-16</inkml:trace>
  <inkml:trace contextRef="#ctx0" brushRef="#br0" timeOffset="11930.1">37104 15222 268 0,'0'0'54'0,"0"0"32"0,0 0-6 16,0 0-16-16,0 0-16 0,0 0-19 15,0 0-14-15,0 0-13 0,0 0 0 16,-8 19 10-16,9 18 0 0,0 3-7 16,0 3-2-16,0-3-3 15,1 0 2-15,-2-4-1 0,1-1-1 16,1-6 0-16,1 0 1 0,4-5-1 15,-1-4 0-15,3-1-1 0,2-6 1 0,-3-2 0 16,7-1-2-16,-2-7-22 0,3-1 6 16,-1-2-5-16,3-10-18 0,3-5-43 15,-1-5-47-15,-5-2-60 0</inkml:trace>
  <inkml:trace contextRef="#ctx0" brushRef="#br0" timeOffset="12081.06">37036 15441 324 0,'0'0'50'0,"0"0"-16"16,0 0-10-16,0 0 20 0,0 0-11 16,0 0-16-16,0 0 2 0,61 11-3 15,-25-19-10-15,1 3-6 16,1-5 0-16,-1-1-6 0,0-3-60 0,-2-3-45 16,-11 2-49-16</inkml:trace>
  <inkml:trace contextRef="#ctx0" brushRef="#br0" timeOffset="12306.74">37452 15192 273 0,'0'0'149'0,"0"0"-92"0,0 0-48 0,0 0 40 15,0 0 10-15,0 0-24 0,78 70-6 16,-56-44 2-16,3 3-14 0,-5 4-1 16,0 0-8-16,-3 2-5 0,-5-1-2 15,-7-4 0-15,-4 2 0 16,-1-2 0-16,-8-2-1 0,-7-3-5 15,-4-2-17-15,-6-4-9 0,-3-4-10 0,-1-3 0 16,0-6-13-16,3-4 9 16,6-2 4-16,7 0-2 0,8-4-18 0,6-4-19 15,14-2-20-15,3 1-57 0</inkml:trace>
  <inkml:trace contextRef="#ctx0" brushRef="#br0" timeOffset="12406.59">37695 15575 86 0,'0'0'84'15,"75"-12"-38"-15,-49 9 5 0,-5 3 25 16,-7 0-15-16,-6 0-36 0,-5 3-21 0,-3-1-3 15,-2 2 2-15,-7-1 3 16,0 4 3-16,-7-2-9 0,-3-5-71 16,2 0-131-16</inkml:trace>
  <inkml:trace contextRef="#ctx0" brushRef="#br0" timeOffset="23988.27">33407 16771 80 0,'0'0'45'0,"0"0"62"0,0 0 13 15,0 0-76-15,0 0-3 16,0 0 9-16,19-66-5 0,-19 48-9 0,2-2-10 16,-2-2-4-16,1 1-4 0,-1 0 2 15,-1 4-2-15,-1 3-6 0,-6 4 0 16,2 6 2-16,-1 2-2 15,-7 2-2-15,1 6-9 0,-8 9-1 0,3 5 0 16,-4 7 0-16,0-1-2 0,2 5 2 16,2-2 0-16,8-1 0 0,-2-4-1 15,7-3-1-15,5-2-6 0,0-6-4 16,5-5-1-16,7-4 4 0,3-4-1 16,5-1 10-16,-1-10 0 0,3-3-1 15,-4-4-4-15,-2-1 2 0,-2 2 3 0,-5 0 0 16,-1 5 1-16,-6 3-1 15,-2 4 2-15,0 4 1 0,0 1 5 16,0 1 1-16,0 6-6 0,0 6-2 0,0 5-1 16,0 2 0-16,5 0 1 15,5 2 1-15,0-3 0 0,4-3-2 16,3-1 1-16,4-2 1 0,0-4-2 0,0-1 1 16,-1-5-1-16,0-3-4 0,1-3-15 15,-4-6-15-15,-1-3-25 0,-4-8-62 16,-2 2-66-16</inkml:trace>
  <inkml:trace contextRef="#ctx0" brushRef="#br0" timeOffset="24522.99">33700 16249 203 0,'0'0'82'0,"0"0"33"0,0 0-66 16,0 0 2-16,0 0 10 0,31-64-16 16,-17 57-13-16,6 0-12 15,0 3-6-15,-1 1-5 0,-1 3-4 16,-1 1-1-16,-2 6-3 0,-5 2-1 0,-2 0 0 15,-4 5 2-15,-4 3-2 0,-2 3 0 16,-12 0 0-16,-5-2 0 16,-2 3 3-16,-2-2-1 0,-2-5-1 0,1 3 1 15,2-4 0-15,7-5 0 0,6 1 3 16,4-5 1-16,5-1-2 0,0 1-1 16,7 1-2-16,10-1 2 0,5-4 0 15,12 0 0-15,3 0-1 0,4-4 0 16,3-2-2-16,-2 0-7 0,-2 0-19 15,-6 4-11-15,-8 1-23 0,-3 1-52 16,-9 0-40-16,-2 0-54 0</inkml:trace>
  <inkml:trace contextRef="#ctx0" brushRef="#br0" timeOffset="24796.35">33970 16657 163 0,'0'0'267'15,"0"0"-204"-15,0 0-56 0,0 0 18 16,0 0 31-16,82 10-22 0,-55-15-18 0,3 0-8 15,-6-2-5-15,0 2-2 0,-5-2-1 16,-3 3-6-16,-2-1-39 0,-9 0-41 16,-4-2-53-16,-1 2-52 15</inkml:trace>
  <inkml:trace contextRef="#ctx0" brushRef="#br0" timeOffset="24951.42">34079 16556 138 0,'0'0'360'0,"0"0"-285"0,0 0-62 16,0 0 12-16,0 0 24 0,12 73-15 16,-11-41-16-16,-1 4-10 15,0 3-2-15,1 0-5 0,-1-4-1 16,4-2-9-16,-1-7-64 0,4-8-91 16,-2-7-223-16</inkml:trace>
  <inkml:trace contextRef="#ctx0" brushRef="#br0" timeOffset="26579.6299">34064 16775 60 0,'0'0'2'0,"0"0"-2"16,0 0 8-16,0 0-2 0,0 0-4 15,0 0 0-15,0 0 5 0,66-33 6 16,-55 24 12-16,-1 0-21 0,-4 2 38 0,4 2 24 16,-7 1-38-16,1 3-15 15,-3 1-9-15,0-2-4 0,1 2 2 16,-2 0-2-16,0 0-3 0,0 0-10 0,0 0 2 16,0 0 5-16,-4 0 0 15,2 0 6-15,-1 0 9 0,-3 2 6 16,-1-2 4-16,2 0 1 0,1 1 3 0,-3-1-1 15,1 1-4-15,2 0-10 16,0 0-3-16,0 0-2 0,1-1-2 16,2 0 1-16,1 2-2 0,0-2-1 0,0 0 1 15,0 0 0-15,0 0 0 0,0 0 1 16,0 0 1-16,0 0 8 0,0-6 9 16,1 2-9-16,0 0 2 0,2-2 8 15,0 4-2-15,1-2-1 0,-1 1 0 16,0-1-3-16,2 1-1 0,1-1-4 15,-3 0-4-15,0 1 0 0,1 1 2 16,0-1-3-16,0 3 1 0,-1-1-1 0,-3 1 2 16,0 0 1-16,0 1-2 0,0 7 3 15,0 6-5-15,-1 2 10 0,-7 2-2 16,0 1-5-16,-1 1-1 0,0-2 1 16,2 1-1-16,-1-3-1 15,2-5-3-15,1 1 1 0,-2-3 0 16,2-1-1-16,1-4-1 0,-2-4 1 0,0 0 2 15,-2 0 1-15,1-7-3 0,-3-5-1 16,4-2-2-16,-2-2 2 0,3-5-1 16,2 1 1-16,2-2 0 0,0-2 0 15,1 1 0-15,1 2 0 0,4 4 0 16,7 3 0-16,3 3-2 0,3 5 1 16,1-1 1-16,1 7 1 0,-1 0 4 15,-4 3-2-15,1 6 0 0,-6 0-3 0,-1 4 0 16,-7 1 0-16,1 2 1 0,-3-2-1 15,-2 0 0-15,-1 2 1 16,-8-1 1-16,3-1-2 0,-3-3 1 0,2-3-1 16,-2-1 1-16,2-4-1 0,-1-1 1 15,3 1 0-15,-3-3 0 16,4 0-1-16,0-6 0 0,0-1 1 0,1-3 1 16,3-3-2-16,0-1 2 0,2-4-2 15,0-1 0-15,2 0 1 0,2-3-1 16,4 5 1-16,-5 2-1 0,5 4-2 15,-1 5 2-15,-3 3 0 0,-1 3 0 16,4 0 0-16,1 7 0 16,-2 6 1-16,4 0-1 0,-4 7 2 0,-2 4 0 15,2-3 0-15,-3-1 0 0,-1-2-1 0,-2 0 2 16,0-5-2-16,0 0 1 16,-4-1-1-16,0-4-1 0,-2-1 1 15,3-1 1-15,0-4 0 0,-2-2-1 16,0 0 2-16,3-4-2 0,0-3 0 15,2-5-1-15,0-4-3 0,0-2-6 16,3-1-1-16,2-4 0 0,2 2-9 0,-2 1-7 16,5 2-3-16,0 6-8 0,2 6-18 15,0 6-7-15,2 0-55 16,-1 1-11-16</inkml:trace>
  <inkml:trace contextRef="#ctx0" brushRef="#br0" timeOffset="26943.6">34461 16806 67 0,'0'0'37'0,"0"0"178"0,0 0-151 15,0 0-13-15,0 0 7 0,0 0 8 16,-7 4-15-16,11-4-21 0,3-2-4 15,6 0-7-15,2 0-4 0,2-2 2 16,5 3-7-16,-2-3-4 0,6 3-4 16,-4-3-2-16,3-1-5 0,1 0-29 15,1-1-26-15,-6-4-59 0,-3-1-80 16</inkml:trace>
  <inkml:trace contextRef="#ctx0" brushRef="#br0" timeOffset="27344.22">34936 16615 137 0,'0'0'173'0,"0"0"-76"0,0 0-61 0,0 0 1 16,0 0 5-16,0 0-11 16,0 0 6-16,-3 66-12 0,3-37-12 0,0 8 1 15,0-1 7-15,2 4 4 0,3 3-9 16,2-1-3-16,-1 0-4 0,2-3 0 16,3 1-2-16,-4-2-2 0,2-2 0 15,-4-1-2-15,3-3-1 0,-1-2 0 16,-3-6-2-16,-4-1 4 0,0-6-1 15,0-4-2-15,-5-4 2 0,-5-3-1 16,4-1 2-16,-9-3-1 0,-1-2 2 0,-4-6-2 16,-6-4 0-16,1-6-3 15,-9-4-10-15,4-6-9 0,-2-2-4 0,-2-6-11 16,1-8-18-16,2-1-19 16,0-6-79-16,7 5-47 0</inkml:trace>
  <inkml:trace contextRef="#ctx0" brushRef="#br0" timeOffset="27496.54">34959 16398 282 0,'0'0'254'16,"0"0"-243"-16,0 0-11 0,0 0 0 15,0 0 11-15,0 0-8 0,0 0-3 16,0 0-58-16,-6-7-66 0,7 9-65 15</inkml:trace>
  <inkml:trace contextRef="#ctx0" brushRef="#br0" timeOffset="28455.72">34866 16815 62 0,'0'0'189'0,"5"-72"-151"15,0 49-6-15,5 6 4 0,-2 6 15 16,2 6 3-16,0 5-23 0,0 0-7 16,-2 10-4-16,0 9-2 0,-4 7-4 15,0 8-5-15,-4 5-1 16,-4 3 0-16,-4 0-3 0,-1 0-2 0,-5 0 1 16,-5-2-2-16,0-5-1 0,-2 0 1 15,-3-8-1-15,-2-2 0 0,0-3-1 16,4-4-1-16,2-3 1 15,3-8 1-15,7-4 0 0,4-3 0 0,4-5 2 16,2-6 0-16,4-6 3 0,8-4-5 16,3-5 2-16,2-1-3 0,7-3 0 15,0-1 0-15,4 5-2 0,1 4 2 0,-1 7-2 16,0 4 2-16,-5 4 0 16,-3 6 2-16,-4 1 4 0,-8 6-1 15,-2 8 1-15,-6 5 3 0,-2 7 0 0,-9 2-3 16,-6 5 0-16,-3-5-1 0,1 1 0 15,-1-2-3-15,3-2-1 0,1-2 0 16,1-6 0-16,2-2-2 0,2-6 1 16,6-6-2-16,4-1 2 0,1-2 2 15,0-9 2-15,1-3-1 0,7-10-3 16,2-1-2-16,2-4 2 0,0-1 0 16,3-1 0-16,0 2 0 0,0 4-1 15,1 6-2-15,0 4-1 0,1 10 1 16,-4 2 3-16,-4 2-1 0,-1 12-2 15,1 3 2-15,-7 5 0 0,1 2 1 16,-1 2 0-16,-2 0 0 0,0-2 0 16,0 0 0-16,0-5-4 0,0-6-13 15,2-2 0-15,4-6-5 0,-1-4-8 0,2-7-23 16,5-7-3-16,2-7-43 16,1-7-35-16</inkml:trace>
  <inkml:trace contextRef="#ctx0" brushRef="#br0" timeOffset="28855.87">35208 16542 132 0,'0'0'170'15,"0"0"-105"-15,-16-62-35 0,14 59 14 16,2 1 15-16,0 2-9 0,0 4-23 0,0 6-15 16,0 6-5-16,0 6 10 15,0 1 3-15,0 5-6 0,0 0-1 16,0 1-3-16,-1-4-3 0,1-2-2 15,0-6-3-15,1 0-2 0,2-8 1 16,1 1 0-16,1-6 0 0,-3-1 0 16,1 0 0-16,1-3 1 0,2-3 0 0,3-3 3 15,-1-4-4-15,4 2 0 0,4-3-1 16,-5 1 0-16,3 1 0 0,2-1 0 16,-1 5 0-16,-4 3 0 0,1 2-1 15,-4 9-1-15,-1 2 1 0,-3 5-2 16,-4 3 3-16,-2 5 0 0,-9 0 0 15,-3 0 0-15,-1 0 0 0,-3-2 0 16,-2-3 1-16,-1-3-1 0,2-4 2 16,1-2-1-16,-1-5-1 15,3-5 1-15,2 0 0 0,5-3 0 0,-1-8 0 16,4-2-1-16,6-3-2 0,0-5-10 16,2-1-20-16,11-2-10 0,-3-4-43 0,6-1-52 15,-1-1-65-15</inkml:trace>
  <inkml:trace contextRef="#ctx0" brushRef="#br0" timeOffset="29190.08">35463 16254 412 0,'0'0'104'0,"0"0"-70"15,0 0-2-15,0 0 25 0,0 0-3 16,0 0-26-16,76-47-12 0,-58 47-5 15,-1 0 2-15,-4 0 0 0,-1 9 2 16,-6 2-11-16,0 6-3 0,-5 0 0 16,-1 2-1-16,0 4 1 0,-7-1 1 15,1 1-2-15,-2-4 0 0,-1 1 0 0,3-1 2 16,-7-5-2-16,5 3-1 16,-4-6 1-16,6-1 0 0,-2-2 2 15,3-6-1-15,3 0 0 0,1-2 2 16,1 0-2-16,0 0 2 0,0 0 0 15,3 0 3-15,5-5 0 0,1-2-4 0,6 0-1 16,3 0-2-16,2 0 0 0,1 0 1 16,2 1-1-16,5 0-13 0,1 1-23 15,5 3-14-15,1-1-39 0,6-1-75 16,-4 2-58-16</inkml:trace>
  <inkml:trace contextRef="#ctx0" brushRef="#br0" timeOffset="30752.12">36029 16790 50 0,'0'0'3'0,"0"0"-3"16,0 0 20-16,0 0 64 0,0 0 3 15,-35 5-59-15,32-5-5 0,0 0 13 16,3 0 7-16,0 0-7 0,0 0-10 0,0-1-4 15,0 1 2-15,0 0 0 16,0 0-4-16,0 0 0 0,1 0-2 16,1 0-8-16,-2 0-5 0,0 0 3 0,0 0-1 15,0 0-3-15,1 0-1 0,0 0-2 16,2 0 1-16,3 0 0 0,0 0-1 16,0 0 2-16,5 0 0 0,-1 0-2 15,4 0-1-15,3 0 0 0,2 0 2 16,-1-4-2-16,0 1 1 0,2 2 0 15,-4 0 3-15,-2 0 3 0,1 1 2 0,-5-1-2 16,-2 0 0-16,-3-1 1 16,1 2 3-16,-1-1-2 0,-2 1-2 0,-3 0 0 15,1-1-2-15,-1 1 0 16,0 0-1-16,0 0-3 0,0 0 3 16,0 0 0-16,0 0 1 0,0 0-1 15,0 0-1-15,0 0 0 0,0-2 0 16,0 2-2-16,1 0 2 0,-1 0-1 15,0 0 1-15,0 0-1 0,1 0-2 16,-1 0 2-16,0 0-2 0,0 0 0 0,0 0 0 16,0 0 0-16,0 0 0 0,0-2-1 15,0 2-2-15,0 0-1 0,0 0-2 16,0 0-5-16,0 0-3 0,0 0 3 16,0 0 3-16,0 0-1 0,0 0 0 15,0 0-3-15,-1 0-7 0,0 0-5 16,0 0-14-16,1 0-16 0,-3-1-13 15,0-1-38-15,-2-1-40 0</inkml:trace>
  <inkml:trace contextRef="#ctx0" brushRef="#br0" timeOffset="31409.73">36125 16705 35 0,'0'0'12'0,"0"0"-6"0,0 0 3 16,0 0-2-16,0 0 106 0,0 0-86 16,0 0-8-16,0-28 10 0,0 22 1 0,0 2-1 15,0-1-3-15,0 2 5 0,0-2-10 16,1 3 1-16,-1 0 8 0,0 2-7 15,0 0-4-15,0 0 2 16,0 0-2-16,1 0-6 0,-1 0-3 0,3 7-3 16,-1 1 5-16,1 5 6 0,-1 1-6 15,1 2-1-15,-2 2-2 0,0 2-1 16,2 0 0-16,-3-3-3 16,0 2-3-16,1-2-1 0,-1-2 0 15,0 0-1-15,0-4 2 0,0-2-2 0,0-3 0 16,0-1 1-16,0-2-1 0,0-3-1 15,0 1-3-15,0-1-5 0,1 0-9 16,0-2-16-16,2-6-35 0,0-2-65 16,2 0-66-16</inkml:trace>
  <inkml:trace contextRef="#ctx0" brushRef="#br0" timeOffset="32115.07">36463 16694 72 0,'0'0'38'16,"0"0"107"-16,0 0-115 0,0 0-15 16,0 0 16-16,0 0 12 15,0 0-5-15,0 0-17 0,0 1-4 16,1 4 10-16,-1-2-4 0,0 3-6 15,2-1-2-15,-2 2 1 0,0 2 0 0,1 1-3 16,-1 1-2-16,0 2 0 0,0 2-1 16,0 3 0-16,0 0-1 15,0 0-1-15,0 3-2 0,0-2 0 0,0 1-2 16,0 0 0-16,5 1 1 0,-2 0 2 16,0-4-3-16,2-1 1 0,-2-1 0 15,3 2 1-15,-2-3-1 0,-4-2-4 0,3 0 5 16,-2 1 3-16,0-3-1 15,0 2-5-15,0-1 1 0,1-1 0 0,-2 3-1 16,0-2 0-16,0-1 1 16,0 1-2-16,0 0 1 0,0-2-1 15,0 1 0-15,0-1-1 0,-3-2-1 16,3 1 2-16,-2-3-1 0,1-2 1 0,-1 0-1 16,1 0 1-16,0-1 1 15,-2 0-3-15,2 0 2 0,-1-1 1 0,-2 0-1 16,2 1 2-16,-2 1-2 0,-1-1 0 15,-3 0 1-15,-1 0-2 0,2-1 0 16,-4 2 1-16,2-3-2 0,-3 1 0 16,1 0 0-16,2-1 0 0,-4 0 1 15,6 0-1-15,-8 0 0 0,5-1 0 16,-1-4-3-16,4-1-7 0,-2-3-4 16,3-1 0-16,-1-1-4 0,0-6-10 15,2-1-12-15,2-2-18 0,1-3-32 16,1-2-44-16,1 2-52 0</inkml:trace>
  <inkml:trace contextRef="#ctx0" brushRef="#br0" timeOffset="32451.05">36462 16510 112 0,'0'0'244'0,"0"0"-173"0,0 0-27 16,0 0 5-16,0 0 9 0,0 0-28 16,0 0-19-16,1-7-5 0,-1 7-4 15,4 0-2-15,1 0-10 0,-2 0-16 16,0 0-39-16,-3-6-75 0,0 0-97 16</inkml:trace>
  <inkml:trace contextRef="#ctx0" brushRef="#br0" timeOffset="34819.4">36853 16404 89 0,'0'0'72'0,"0"0"101"0,0 0-141 15,0 0 7-15,36-48 12 0,-22 40-4 16,-3 3-2-16,3 5-12 0,0 0-13 16,-3 5-10-16,1 6-3 0,-3 5 2 15,-1 7-1-15,-5 5-4 0,-3 4 0 16,-2-1-1-16,-10 1 0 0,-1-4-3 0,-4 1 2 15,-2-1-2-15,0-5 1 16,-1-2-1-16,2-4 0 0,-2-3 1 16,3-7-1-16,3-2 0 0,5-4 1 15,-2-1 0-15,6 0 0 0,3-7 1 0,1-2-2 16,1-2 2-16,1-2-1 0,4-1-1 16,1 0 0-16,2-4 0 0,0 7 0 15,1 1 0-15,-1 3 0 0,1 4-1 16,-1 1 1-16,2 2 0 0,1 5-2 15,0 6 2-15,-3 1 2 0,1 2-1 16,2 4 1-16,0-3-1 0,-2 0 0 16,4 1-1-16,-2-4 0 0,3 0-1 15,3-3-2-15,-1-1-7 0,1-3-9 16,0-4-6-16,5 0-9 0,2-1-13 16,-1-5 4-16,0-2-18 0,-1-3 15 15,1 1 6-15,-1-4 16 0,-5 0 20 16,1 1 4-16,-2-3 25 0,1 2 20 15,-1-2 18-15,-5 4-4 0,2-1-3 0,-4-1-6 16,-3 4-12-16,-3-3-6 16,-3 5-11-16,0-1-4 0,0 0-2 0,-1 2-2 15,-4 0-3-15,-3 2-3 16,1 0-3-16,-3 2-2 0,2 2-2 16,-6 0 0-16,2 2 0 0,-3 3-1 15,2 0 0-15,2 0 1 0,-1 1 0 0,2 0-1 16,0 2 0-16,4 0 0 15,0 1-3-15,4-3-2 0,2 0-1 0,0-1-2 16,0 0-3-16,7-2-2 0,2-2-4 16,4-1 8-16,-1 0 7 0,3 0 0 15,1-1 1-15,-2-2 2 0,0 2-1 16,-2-1 1-16,0 2 1 0,-1 0-1 16,0 0 1-16,-4 0 2 0,4 2 0 15,-2 1-1-15,1 0 0 0,0 2-2 16,2-2 1-16,-4 0 0 0,5 0 0 15,-3-1-1-15,3-2 0 0,0 0 0 0,-3 0-1 16,3-4-7-16,3-3-12 0,-5-3-13 16,5-1-8-16,0-2-22 0,0-4-11 15,0-1-22-15,-3-2-7 0,-1-1-53 16</inkml:trace>
  <inkml:trace contextRef="#ctx0" brushRef="#br0" timeOffset="35232.74">37590 16284 233 0,'0'0'58'0,"0"0"-11"0,0 0-2 15,0 0 15-15,0 0-14 0,0 0-26 16,0 0-9-16,-37-5 15 0,34 34 8 16,-3 1-13-16,0 5-6 0,3-1 1 0,2-1-4 15,0 0 0-15,-1-5-2 0,2-2 3 16,0-6-2-16,0 0-8 0,0-6 0 16,0-4-2-16,0-1 0 15,3-3-1-15,1-5 1 0,-2 0 0 16,4-1 2-16,-1-1-2 0,1-4-1 15,8-3-3-15,-7-2-2 0,5-3 0 0,-1 0 0 16,-1-1 1-16,4 1-5 0,-3-3-4 16,2 2 4-16,1 6 1 15,-4 3 3-15,2 2-2 0,-3 3 3 0,3 3 4 16,-3 3 0-16,0 1-2 0,-1 7 2 16,0-2 2-16,-3 2 4 0,1 3-1 15,-3-2 0-15,-2 3 1 0,-1-3-1 16,0 0 1-16,-3-2 1 0,-3-4 3 15,0-2-1-15,-4-3 0 0,-1-1 2 16,-2-3-3-16,-3 0-2 0,-2 0 2 16,-5-3-3-16,1-1-2 0,-3-3-3 15,0 2 1-15,4-2-1 0,1 0-1 0,4 4-5 16,7-4-8-16,-2 5-7 0,10 1-14 16,1-2-13-16,0 2-45 15,8-4-61-15,1 0-130 0</inkml:trace>
  <inkml:trace contextRef="#ctx0" brushRef="#br0" timeOffset="35356.38">37973 16611 297 0,'0'0'345'0,"0"0"-341"0,0 0-3 16,0 0-1-16,-59 1 2 0,49-1-2 15,-4 2-1-15,1-1-72 0,-4-1-149 0</inkml:trace>
  <inkml:trace contextRef="#ctx0" brushRef="#br0" timeOffset="36133.6199">34820 16874 62 0,'0'0'27'0,"0"0"-13"16,0 0 154-16,0 0-146 0,52-69 1 16,-42 54 10-16,0 3 9 15,-5 1-3-15,1 1 1 0,-1 4-8 0,-2-1 1 16,-1 3 3-16,-1 4-11 0,-1 0-7 15,0 0-8-15,1 11-7 16,-1 2-1-16,0 7 5 0,-2 6-1 0,-2-2-2 16,-2 5-1-16,0-5 0 0,2 2-2 15,-1-4 1-15,-1-2-2 0,4-4 1 16,-1-5-1-16,3-3 1 0,-1-4-1 16,1 0 1-16,0-4-1 0,0 0 2 15,0-8 4-15,1-5 2 0,2-4-8 16,-1-3 1-16,-1-3-1 0,-1-3-3 15,0-1 1-15,0-3 0 0,0 1 0 16,-2-3-4-16,-2 1 0 0,1 5 0 16,1 7 0-16,0 9 3 0,1 4 3 0,-2 6 2 15,2 0 0-15,1 11-2 0,0 5 0 16,0 4 5-16,0 8 2 0,1-1 1 16,5 2-2-16,-3 0 0 0,2-1 0 15,1-1-1-15,0-3 0 0,-5-4-1 16,0 0-1-16,-1-7-2 0,0 1 1 15,0-7-1-15,0-2 0 0,-1-1 0 16,-1-4 4-16,-3 0 1 0,0 0-2 16,1-4-1-16,2-4-2 0,1-3 2 15,-3-1-3-15,0-5 1 0,3 0-1 0,-1 0 0 16,2 4-3-16,0 1-1 0,2 5 0 16,7 5 0-16,-3 2-7 15,5 0 0-15,-4 8 1 0,3 5-3 0,-4 3-8 16,0 5-7-16,1 4-17 0,-5-1-38 15,-2 0-59-15,0-6-171 0</inkml:trace>
  <inkml:trace contextRef="#ctx0" brushRef="#br0" timeOffset="43754.37">27105 15389 43 0,'0'0'16'0,"0"0"-14"0,0 0 0 0,0 0 36 16,0 0-9-16,0 0-21 0,34-61 65 15,-33 50-46-15,1 3 1 16,-2 0 9-16,0 0 2 0,0 1-3 0,0-2-9 15,0 0 1-15,-2 1-4 16,1 0-6-16,1 0-1 0,-1-1-3 0,-1-1 0 16,-2-3 3-16,1 2-2 0,-1-1-2 15,1-1 0-15,-3-1 1 0,-3 0-4 16,3 1 4-16,-3 2-2 0,0-1 2 16,-3 2-1-16,1 3 0 0,-6 3-5 15,-2 4 0-15,2 0-4 0,-5 9-1 16,2 5-1-16,-4 5-2 0,-1 2 1 15,4 8-1-15,0 2-1 0,5 4 1 16,5 1 2-16,4-3-1 0,6 1-1 16,1-3 1-16,5-3-1 0,3-4 1 15,7-3 0-15,3-5-1 0,2-7 0 0,2-3 0 16,1-6 0-16,4-3-3 0,-2-7-2 16,-3-6-6-16,-2-1-5 0,-2-3 5 15,-7-3 6-15,-1 1 3 0,-3-2 2 16,-1 2 0-16,-4-2 1 0,-2 1 1 15,0 4 2-15,-2 2 7 0,-1 8-2 16,2 6 1-16,1 2 1 0,0 5 0 16,0 6-8-16,0 6-3 15,4 8 0-15,0 0 3 0,2 0 0 16,5-3-2-16,-1-1-1 0,2-1 2 0,2-4 0 16,0-2-2-16,1-3 0 0,2 0-3 15,1-1-13-15,-1-4-8 0,-1-1-7 16,3-2-17-16,-3-2-37 0,-1 0-36 15,0-7-21-15</inkml:trace>
  <inkml:trace contextRef="#ctx0" brushRef="#br0" timeOffset="44116.7699">27399 15361 70 0,'0'0'30'0,"0"0"244"15,0 0-182-15,0 0-18 0,0 0-3 16,0 0-10-16,0 0-16 0,0 0-13 16,-19-49-6-16,35 45-16 0,6 0-3 15,4-1-2-15,4 2-1 0,-2-1-1 16,1 0-3-16,-6 4 0 0,2-2 0 16,-1 1-24-16,-3-1-16 0,-5-3-1 15,-2 2-25-15,-3-1-32 0,-8-5-46 16,-3 2 8-16</inkml:trace>
  <inkml:trace contextRef="#ctx0" brushRef="#br0" timeOffset="44308.15">27545 15117 145 0,'0'0'284'0,"0"0"-212"0,0 0-34 15,-30 61 18-15,23-30-15 0,-3 5-5 16,4-1-9-16,1-1-12 0,2-1-7 15,1-4-3-15,2-1-3 0,0-5-2 16,6 1 0-16,1-7-10 0,6-4-26 16,-1-4-26-16,4-9-48 0,2 0-74 15</inkml:trace>
  <inkml:trace contextRef="#ctx0" brushRef="#br0" timeOffset="44589.2">27818 15290 226 0,'0'0'198'16,"-12"64"-131"-16,11-34-19 15,-2 6 7-15,1 2-7 0,2 5-4 0,1-1-13 16,4 2-10-16,5-1-4 16,-1-1 4-16,4-2-1 0,-6-2-8 0,1-3-8 15,3-3-2-15,-8-5-1 16,1-3 0-16,-4-5-1 0,0-5 2 0,-7-2 0 15,-4-5 0-15,0-5 1 0,-7-2 1 16,-3-2-1-16,-3-9-2 0,-9-4-1 16,-2-6 0-16,-4-5-7 0,-3-4-7 15,-1-5-13-15,-3-5-8 0,4-7-10 16,3-3-21-16,9-4-36 0,7-5-69 16,10 8-63-16</inkml:trace>
  <inkml:trace contextRef="#ctx0" brushRef="#br0" timeOffset="44742.2299">27753 15019 343 0,'0'0'257'15,"0"0"-202"-15,0 0-20 0,0 0-2 16,0 0 3-16,0 0-12 0,0 0-15 16,0 0-9-16,0 0-8 15,28-34-17-15,-13 36-11 0,3 1-27 0,-1-3-57 16,1 0-136-16</inkml:trace>
  <inkml:trace contextRef="#ctx0" brushRef="#br0" timeOffset="45355.13">28120 14864 145 0,'0'0'223'16,"0"0"-143"-16,0 0-23 0,0 0-6 0,0 0-3 15,0 0-16-15,0 0-25 16,0 0 10-16,-20 90 3 0,14-43-4 16,-3 3-7-16,3-1 5 0,4 1-6 0,-1-5 3 15,2-3 5-15,1-8-11 16,0-5-3-16,1-5 1 0,3-8 0 0,-3-5-2 15,3-5 0-15,-3-4 1 0,0 0-1 16,1-2 0-16,3-6 4 0,2-5 7 16,-2-10-5-16,7-1-7 0,-4-4 0 15,5-1-2-15,0 0-7 0,-1 0-2 16,4 7-5-16,3 7 1 0,-4 5 3 16,1 8 0-16,-1 6 8 0,2 6 2 15,-2 7 1-15,1 3-1 0,-8 4 2 16,1 2 0-16,-4 2 0 0,-5-3 0 15,0-3-1-15,-11 1 1 0,-3-4-1 16,-3-3 2-16,-9-4 0 0,1 0 5 0,-1-7 1 16,-2-4 1-16,1-3 1 0,5 0-2 15,4-5-4-15,1-2-1 16,8 1-1-16,3-3-1 0,5 1-10 16,1 0-14-16,11 1-24 0,0 1-44 0,7-3-78 15,2 0-51-15</inkml:trace>
  <inkml:trace contextRef="#ctx0" brushRef="#br0" timeOffset="46175.1">29257 15456 151 0,'0'0'212'15,"0"0"-65"-15,0 0-105 0,0 0-16 16,0 0 9-16,0 0-7 0,-64-15-8 15,41 15-6-15,-8 3-9 0,-1-1-4 0,-7 0 2 16,-5 3-3-16,0-5 0 16,0 1 1-16,2-1 0 0,-2-3 0 15,10-2-1-15,1-6 0 0,7 1 2 0,8-1-2 16,4-2 0-16,11-1 1 16,3-4-2-16,3 1-2 0,15 0-11 15,3-4-3-15,10 4 6 0,-1-3-5 16,7 3 3-16,0 2 4 0,-7 1 6 0,1 1 1 15,-11 0 1-15,-4 4 1 0,-10 2 0 16,-4-3 4-16,-2 5 5 0,-4 0 9 16,-2 0-1-16,-6 4-1 15,1 0-9-15,-2 1-3 0,-1 0-2 0,5 6 2 16,-2 0-4-16,6 5 1 16,0 3-1-16,3 4 0 0,2 3-1 15,2 2 1-15,6 6 2 0,4 2-1 0,0 2-1 16,5 0 1-16,0 0 0 0,0-1 0 15,2-4-1-15,-3-2 0 0,1-3-1 16,-1-3-20-16,1-2-1 0,1-4-5 16,2-6-25-16,-1-2-12 0,4-6-76 0,-3 0-68 15</inkml:trace>
  <inkml:trace contextRef="#ctx0" brushRef="#br0" timeOffset="46598.33">29747 15385 110 0,'0'0'392'0,"0"0"-347"0,0 0-14 0,27-66 5 16,-25 44 2-16,1 5 3 16,-3-3-12-16,0 1-12 0,-1 5-11 15,-8-1-2-15,2 5 3 0,-7 4 2 16,2 3-3-16,-3 3-6 0,-2 2 0 15,-2 8 0-15,0 6-1 0,0 0-1 16,2 2 1-16,5 3 1 0,1 0-1 16,6-1 0-16,2 2 0 0,3-2-2 0,0-2 1 15,4 1 2-15,5-6-2 0,5-4-5 16,3-3-3-16,4-5 4 0,0-1 6 16,-2 0 1-16,-3-7 0 0,0 0-1 15,-7 0-1-15,3 0 1 16,-6-1 0-16,-4 3 0 0,1 1 1 0,-3 1 0 15,0 2 0-15,0 0 2 16,0 1 1-16,0 0 0 0,0 5-4 0,0 5-2 16,0 1 2-16,0 3 2 15,0 0 0-15,5-1-1 0,0-1 0 0,-1-2-1 16,6 1 1-16,0-2-2 0,2 1-2 16,-1-3-17-16,5-3-31 0,1-3-20 15,3-1-69-15,-2-8-63 0</inkml:trace>
  <inkml:trace contextRef="#ctx0" brushRef="#br0" timeOffset="46771.7899">30071 15334 265 0,'0'0'273'16,"0"0"-212"-16,0 0-47 0,0 0 13 16,61-10 26-16,-45 9-10 0,1 1-19 15,-2 0-14-15,1 0-9 0,3 0-1 16,0 0-19-16,7 0-17 0,-4 0-22 0,1-4-43 15,-1 0-113-15</inkml:trace>
  <inkml:trace contextRef="#ctx0" brushRef="#br0" timeOffset="47152.31">30521 15078 355 0,'0'0'159'0,"0"0"-153"16,0 0-3-16,0 0 27 0,0 0-1 16,0 0-17-16,0 0 5 0,0 0-1 15,-2 68-8-15,4-42-4 0,-2 2 1 16,0 1 2-16,0 0 0 0,0-1-4 16,-1-2 1-16,-3-3-2 0,1-2-2 15,-1-3 2-15,1-2-2 0,2-2 0 16,0-3 1-16,0-2-1 0,1-2 1 15,0-6-1-15,0 0 1 0,0-1-1 16,0 0 4-16,3-2 1 0,0-5 5 0,4 1-5 16,-2-3-4-16,0 4 0 0,-3 1-1 15,2 1 2-15,-1 2-1 0,-3-4 1 16,0 3-1-16,0-2 1 0,0-1 2 16,0 2-3-16,0-1 1 15,0 3-2-15,0-3 0 0,0 0-1 0,0 4-1 16,0-3-6-16,0 3-6 0,0 0-16 15,0 0-5-15,-2 0-18 0,-3-4-38 16,3 2-47-16,0-2-116 0</inkml:trace>
  <inkml:trace contextRef="#ctx0" brushRef="#br0" timeOffset="47652.38">30466 15264 67 0,'0'0'0'0,"0"0"0"16,0 0 75-16,0 0-40 0,1-61 32 16,1 51-24-16,0 1 0 0,-2 1 6 15,4 2 9-15,-3 0-4 0,0 4-6 0,2 0-6 16,-3 2-12-16,2 0-2 0,0 1-4 16,3 9-11-16,3 5-3 0,-2 6 4 15,1 9 0-15,2-1-1 0,-1 9-2 16,2 2 1-16,-3 1-1 15,2 5-2-15,-2-2-1 0,-2 3-3 0,-1 0 1 16,-1-3 0-16,0 0-5 0,-3-3 1 16,0-1-1-16,0-5 0 0,-1-6 0 15,-7-1-1-15,-1-6 2 16,-5-3-1-16,-1-3-1 0,1-4 1 0,-3-3 1 16,-2-6 0-16,1-1-1 0,-4-2 1 15,1-5 0-15,1-5-2 0,-4-6 1 16,2-3-1-16,2-7 0 0,0-5-16 15,3-6-17-15,2-5-10 0,1-9-26 16,-1-10-49-16,7 5-98 0</inkml:trace>
  <inkml:trace contextRef="#ctx0" brushRef="#br0" timeOffset="47800.33">30525 14821 333 0,'0'0'261'16,"0"0"-261"-16,0 0-9 0,0 0 4 16,0 0 4-16,0 0-16 0,0 0-74 15,0 0-67-15</inkml:trace>
  <inkml:trace contextRef="#ctx0" brushRef="#br0" timeOffset="48232.47">30782 14809 195 0,'0'0'384'0,"0"0"-350"15,0 0-33-15,0 0-1 0,0 80 19 16,0-40 19-16,0 5-14 0,0 5-9 16,4 3-9-16,-4 0-3 0,1-2 0 15,-1-1-2-15,0-5 0 0,0-7 1 16,0-7-2-16,0-4 1 15,0-6-1-15,0-3 0 0,-3-7 0 0,1-4 0 16,1-4 1-16,1-3-1 0,-1-1 1 16,1-8 4-16,0-4-3 0,1-3-1 15,8-4 0-15,-1-1 0 0,2-3-1 16,2-2-1-16,0 4 0 0,3-4-2 16,2 5-2-16,-2 5-4 0,-2 4 2 0,3 7-1 15,-4 4 4-15,4 1-1 0,-1 3 4 16,2 4 1-16,-7 5 0 15,1 1 0-15,-3 4 1 0,-2 3 2 16,-2 2 3-16,-4 0 3 0,0 0 0 0,-9 0-1 16,0-3-2-16,-5 3 1 0,-4-4 2 15,0-2-1-15,-2 2-2 16,-1-5-2-16,-1 1-1 0,-1-3-2 0,2 0 0 16,2-4-1-16,3 1-3 0,6-1-26 15,2-5-20-15,4-2-31 0,4 0-83 0,7-8-133 16</inkml:trace>
  <inkml:trace contextRef="#ctx0" brushRef="#br0" timeOffset="48341.42">31139 15444 219 0,'0'0'119'16,"0"0"-119"-16,0 0-218 15</inkml:trace>
  <inkml:trace contextRef="#ctx0" brushRef="#br0" timeOffset="51967.01">28270 17006 187 0,'0'0'129'0,"0"0"26"0,0 0-125 15,0 0 7-15,0 0 19 0,-20-59-19 16,18 46-13-16,-3-1 0 0,1-2-6 16,1-1 2-16,-5 0-2 0,-2 1-1 0,3 1 3 15,-5 4-10-15,3 4-5 0,-3 7 0 16,-2 0-3-16,-4 2-2 16,0 14 0-16,-3 4-2 0,-2 8 2 0,1 3 0 15,1 4-2-15,4 1 1 16,4 0 1-16,6-1 0 0,4-4-2 15,3-3 1-15,12-6-5 0,3-7-9 0,6-4-1 16,6-6-3-16,-2-5 7 0,6 0 2 16,-6-13 7-16,1-5-1 0,-4-3 3 15,-5-2 0-15,-3-1 2 0,-5-1-1 16,0 4 1-16,-8 1 4 0,3 5 4 16,-3 7 3-16,-1 4 2 0,0 3-3 15,0 1 3-15,0 1-2 0,2 7-12 16,1 3-1-16,3 6 1 0,-2-1 1 15,3 1 1-15,5-1-2 0,-3 1 2 16,2 1 0-16,5-5 0 0,-3 1-2 0,4-4 1 16,-1-2 1-16,1-3-2 0,0-5-8 15,-1 0-7-15,-3-7-6 0,1-4 0 16,3-4-9-16,-7-2-14 0,0-3-7 16,-3-5-33-16,-1-3-43 0,-2-1-30 15</inkml:trace>
  <inkml:trace contextRef="#ctx0" brushRef="#br0" timeOffset="52297.2899">28490 16506 181 0,'0'0'258'15,"0"0"-209"-15,-19-67 28 0,19 55-7 0,0 5-10 16,1 1-14-16,9-1-7 0,0 2-14 16,7 0-15-16,4-1 1 0,3 5-2 15,6-2-2-15,-2 3-4 0,2 0-1 16,-3 0-2-16,2 5 0 15,-5 1 0-15,-6 3 0 0,-7-1 0 0,0 1-1 16,-9 2 0-16,-2 1-1 16,-1 2 0-16,-12 0 0 0,-1 0 1 15,-3 2 1-15,-4-1 1 0,1 1-1 16,-4-4 0-16,10 0 2 0,2 0-2 0,5-5 0 16,6 0 0-16,1-2 0 0,8-1-1 15,10-2 0-15,7-2 1 0,10 0 3 16,4-3-3-16,0-1 0 0,-1-2-7 15,-4 0-17-15,-6 3-18 0,-5 1 1 16,-2 2-17-16,-8 1-12 0,-5 5-40 16,-4 4-40-16,-4-3-67 0</inkml:trace>
  <inkml:trace contextRef="#ctx0" brushRef="#br0" timeOffset="52528.65">28837 16964 341 0,'0'0'200'16,"0"0"-152"-16,0 0-15 16,0 0 2-16,0 0-5 0,73 2-12 0,-45 0-7 15,2 2-6-15,2-2-3 0,4 1-1 16,0 0 1-16,-4-3-2 0,-2 1-4 15,-5-1-27-15,-5-1-14 0,-4-6-14 16,-8-2-53-16,-8-5-39 0,0-1-57 16</inkml:trace>
  <inkml:trace contextRef="#ctx0" brushRef="#br0" timeOffset="52694.53">29032 16794 100 0,'0'0'35'0,"0"0"193"0,0 0-155 16,-15 60-11-16,14-30 11 0,1 8-25 15,0 3-3-15,-1-1-12 16,-2 2-14-16,1-3-13 0,-1-3-2 0,1-2-3 16,2-5 0-16,0-3-1 0,8-6-10 15,6-6-28-15,3-8-21 0,13-8-60 16,-4-9-163-16</inkml:trace>
  <inkml:trace contextRef="#ctx0" brushRef="#br0" timeOffset="53109.25">29583 16595 208 0,'0'0'356'0,"0"0"-333"0,0 0-4 16,-45 62 26-16,45-26-8 0,0 1-12 16,5 6-12-16,2 3-6 0,6 0-5 15,-6-1 0-15,3-4-2 0,-5-4 2 16,-3-4-2-16,-1-8 0 0,-1-6 0 15,0-4 0-15,0-7 0 0,-1-3 1 16,-1-5 0-16,-1 0 1 0,-2-4 1 16,0-5 0-16,4-2-1 0,1-5 0 15,5-1-1-15,4-2-1 0,4 0 1 16,1 2-1-16,0 2-4 0,5 4 0 0,0 6 0 16,1 5-2-16,0 0 2 15,-1 10 3-15,-2 2 1 0,-9 4 0 16,1 2 0-16,-6 5 0 0,-3-1 1 15,-1 5-1-15,-11-2 0 0,0 2 3 0,-6-2 0 16,-4-2-1-16,-5-1 2 16,0-4 2-16,-6-7-2 0,2 0 0 15,-4-6 0-15,1-5-1 0,1 0 0 0,5-8-3 16,2-5 0-16,8-4-1 0,4-5-1 16,9-7-19-16,5-3-11 0,8-1-24 15,11-9-36-15,11-4-75 16,-1 4-42-16</inkml:trace>
  <inkml:trace contextRef="#ctx0" brushRef="#br0" timeOffset="53426.67">29874 16457 281 0,'0'0'251'16,"0"0"-192"-16,0 0-19 0,65-35 17 0,-42 33-9 15,4 0-14-15,-3 2-8 0,-2 0-10 16,-1 4-5-16,-3 1-3 0,-4 2-2 15,-6 5-2-15,-2 0-4 16,-4 7-1-16,-2-2 0 0,-9 5 1 0,-3 0 2 16,-5-2-2-16,-3 2 1 15,2-4 0-15,0 1-1 0,0 0 0 0,1-5 1 16,4 1 1-16,4-2-2 0,6-3-1 16,3 0 1-16,0-3 1 0,8 0-1 15,7-2 2-15,6-4 2 0,4-1 2 16,10-2-4-16,6-5 2 0,-1-4-3 15,5-2-1-15,-3-1 0 0,-4 2-7 16,-5 3-9-16,0 2-9 0,-3 2-26 0,-2-1-14 16,-4 3-19-16,-7 2-62 15,-5 1-150-15</inkml:trace>
  <inkml:trace contextRef="#ctx0" brushRef="#br0" timeOffset="53547.6899">30430 16894 737 0,'0'0'75'0,"0"0"-24"16,0 0-18-16,0 0-1 0,0 0-18 16,0 0-14-16,0 0-9 0,0 0-103 15,0 0-239-15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941.31" units="1/cm"/>
          <inkml:channelProperty channel="Y" name="resolution" value="1658.24902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4-10-15T07:18:28.52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10733 1619 101 0,'0'0'262'0,"0"0"-195"15,0 0 5-15,-14-68-23 0,14 52 1 0,2 5-6 16,4 3-7-16,1 0-16 0,2 2-5 16,2 1-5-16,-2 4-2 15,4-1-5-15,-2 2-3 0,3 6-1 16,2 5-3-16,2 7 0 0,-2 6 0 0,-2 4 3 15,-3 2 0-15,-6 0 0 0,-2 2 0 16,-2-4-2-16,-1-1-4 16,0-3-1-16,-3-8 4 0,2-3-6 15,-1-7 1-15,2-2 3 0,0-4-3 0,0 0-3 16,6 0-1-16,4-12 12 0,2-10 1 16,7-5 1-16,-1-9-1 15,4 0-1-15,-1-5-2 0,-3 3-4 16,-1 7-1-16,-6 1 1 0,-1 12 4 0,-5 3 2 15,-3 8 0-15,-2 7 1 0,0 0 1 16,0 0 5-16,-5 3-4 0,-1 8-3 16,-1 8-2-16,-6 2 1 0,0 11 1 15,0 0 0-15,1 1 1 0,4-1-1 0,2-4 0 16,6 0-2-16,0-4 2 0,6-4-1 16,8 0-1-16,2-8 0 0,4-3-8 15,5-6-2-15,3-3-4 0,4-4-12 16,-1-6-19-16,2-2-13 0,-5-1-35 15,-4 0-25-15,-8 4-115 0</inkml:trace>
  <inkml:trace contextRef="#ctx0" brushRef="#br0" timeOffset="835.4">10749 1451 151 0,'0'0'78'0,"0"0"14"16,0 0-41-16,-10-74 0 0,10 61 18 15,0 3-11-15,0 1-7 0,0 2-18 16,1 3-2-16,-1 1-10 0,1 3-3 16,-1-2-3-16,2 2-8 0,3 2-7 15,6 5 0-15,7 9-7 0,4 6 3 16,8 6 4-16,3 5 5 0,-1 1-1 15,-1 3-2-15,-2-1-2 0,0 1 0 16,-3 0 0-16,-5-4 0 0,-4 0 0 0,-5-7 0 16,-4-1 1-16,-5-5-1 0,-3-1 0 15,-4-2-1-15,-8-6 1 0,-3 1 0 16,-2-5 0-16,-2-1 1 16,-2-4 4-16,-1-2-3 0,4 0 0 15,2-7 0-15,2-4 2 0,3-5-2 0,3-3 5 16,5-5 1-16,3-3-1 0,5-7-3 15,10 1 0-15,7-4-3 0,7 0 0 16,5 4-1-16,3 0-1 0,3 5 0 16,-2 3 1-16,-1 5-1 0,-8 3 0 15,-5 5 1-15,-9 3 0 0,-6 5-5 16,-6 0-14-16,-1 2 0 0,-2 2-11 16,0 2-20-16,-8 6-32 0,-4 1-81 15,0 1 5-15</inkml:trace>
  <inkml:trace contextRef="#ctx0" brushRef="#br0" timeOffset="1281.05">11170 1720 207 0,'0'0'187'0,"0"0"-133"16,0 0-12-16,0 0 3 0,0 0-26 15,0 0-16-15,0 0 5 0,0 0 10 16,76 40-7-16,-54-19 7 0,-2 0-6 0,0 0 1 16,-2-3 1-16,-1 1-5 15,-2-4-8-15,-3 0 1 0,0-3-2 0,-3-2 1 16,-1-3-1-16,-1-2-4 15,-1-1-17-15,1-4-11 0,-2 0-17 16,2-7-29-16,1-6-22 0,-4-2-8 16,1-2-117-16</inkml:trace>
  <inkml:trace contextRef="#ctx0" brushRef="#br0" timeOffset="1416.1799">11419 1704 363 0,'0'0'42'15,"0"0"-17"-15,0 0 16 16,-59 10-9-16,36 5-12 0,0 4 4 15,-1 3-10-15,2 1-12 0,0 2 0 0,0 0 1 16,5 2-3-16,2-6 0 0,6-2-1 16,4-1-54-16,4-7-42 0,1-3-30 15,6-7-158-15</inkml:trace>
  <inkml:trace contextRef="#ctx0" brushRef="#br0" timeOffset="1836.16">11526 1768 205 0,'0'0'215'0,"0"0"-142"15,0 0-71-15,0 0 7 0,0 0 4 16,0 0 7-16,0 0-2 0,0 0-3 0,22 68-3 16,-13-55 0-16,-2-2-8 0,2 0-2 15,1-1-1-15,1-5-1 0,0-1 1 16,2-4-2-16,-1 0-6 0,3-9-6 15,1-6-5-15,1-4 10 0,-3-3-10 16,-1-1-4-16,-2 2 9 0,-6-3 11 16,2 5 2-16,-5 6 2 15,0 3 0-15,-1 9 16 0,-1 1 11 0,0 0-5 0,0 8-24 16,0 11-1-16,-1 14 1 0,-3 10 3 16,-2 11 6-16,2 6-3 15,2 7 5-15,2 3 1 0,-3 3-7 0,0 3-2 16,-4-3 7-16,0-6-4 15,1-8-3-15,-6-6 0 0,0-4-3 0,-4-9 2 16,-1-8-2-16,2-9 1 16,3-12 0-16,2-5-1 0,0-6 3 0,2-6 5 15,-2-10 5-15,1-13-1 0,2-9-9 16,1-13-3-16,4-8-11 0,2-8-12 16,3-6-11-16,7-5-27 0,1-1-73 15,4 4-47-15</inkml:trace>
  <inkml:trace contextRef="#ctx0" brushRef="#br0" timeOffset="2086.29">12115 1066 142 0,'0'0'373'0,"0"0"-360"16,0 0-10-16,0 0 19 0,-65 13 1 15,57 14-8-15,0 10-10 0,2 8 2 16,1 4-1-16,4 5-2 0,1 3-4 16,0 3 0-16,0 0 2 15,6-4-1-15,10-5-1 0,2-6-3 0,4-7-12 16,4-7-8-16,2-5-4 0,3-4-5 16,-1-7-24-16,1-8-37 0,-1-7 7 0,-8-7-56 15</inkml:trace>
  <inkml:trace contextRef="#ctx0" brushRef="#br0" timeOffset="2502.7199">12421 1490 251 0,'0'0'218'0,"0"0"-201"16,0 0-8-16,0 0 36 16,0 0 6-16,0 0-23 0,0 0-11 0,-59-49-9 15,51 32-1-15,-4 0-1 16,6-2 2-16,-1-3-4 0,4 5 0 15,3-1-3-15,1 6 1 0,8 0 1 0,2 1-2 16,6 5-1-16,4-3 2 0,8 2-1 16,2 3-1-16,5 0 0 0,2 0 0 15,1 0 1-15,0 1-1 0,-2 3-4 16,1 0 4-16,-7 0 0 0,-4-2 0 16,-2 0-7-16,-9 2-17 0,-5-1 2 0,-8-1-11 15,-3 2-4-15,-2-4 24 16,-9 1 10-16,1 0-28 0,-8 3 2 15,-2 0 15-15,1 3 12 0,-5 4 2 16,7 4-3-16,-1 2 3 0,3 5 0 16,3 1 0-16,5 3 1 0,1 3 1 0,0 2 2 15,3 3-1-15,3 0 3 0,0 0-2 16,0-2 3-16,4-2-4 0,2 0 0 16,-1-4 0-16,1-2-3 0,4-4 0 15,-2-4-3-15,6-1 1 0,5-6-4 16,2-3-15-16,3-2 7 0,9-11-41 15,4-6-41-15,-7-5-123 0</inkml:trace>
  <inkml:trace contextRef="#ctx0" brushRef="#br0" timeOffset="2760.95">12928 1054 482 0,'0'0'58'16,"0"0"-54"-16,0 0-4 0,0 0 19 15,0 0 10-15,0 0 2 0,57 75-5 16,-22-46-11-16,1-1-8 0,2 5 0 16,4 1-1-16,-2 4-3 0,-8 4 7 15,-6 5-1-15,-13 4-4 0,-12 1-3 16,-5 2-2-16,-12-2 0 0,-7-3-8 16,-4-1 2-16,-12-4-3 0,1 0 2 15,-1-7-5-15,0-3 1 0,12-3 3 16,4-3 2-16,12-8-9 0,10-3-22 15,2-8-64-15,15-8-40 0,2-2-78 16</inkml:trace>
  <inkml:trace contextRef="#ctx0" brushRef="#br0" timeOffset="2919.97">13628 1551 641 0,'0'0'93'0,"0"0"-93"15,0 0 0-15,59 0 3 0,-29 0 8 16,3 0 3-16,7-3-10 0,1 3-4 16,7-4-10-16,-8 0-41 0,-1 1-43 15,-14-2-114-15</inkml:trace>
  <inkml:trace contextRef="#ctx0" brushRef="#br0" timeOffset="3031.7399">13755 1768 518 0,'0'0'12'0,"0"0"-3"16,84 16 23-16,-30-19-3 0,14-9-10 16,14-9-19-16,6-7-3 0,-5-8-115 0</inkml:trace>
  <inkml:trace contextRef="#ctx0" brushRef="#br0" timeOffset="3641.64">16211 772 69 0,'0'0'272'0,"-1"-61"-223"0,-4 51 19 16,-6 2-12-16,2 4 0 16,-5 1-23-16,-6 3-20 0,1 5-8 15,-7 10-5-15,-5 8 2 0,0 7-2 16,0 9 2-16,6 6 0 0,-1 7-1 0,10 7 2 15,4 9 0-15,5 4 0 0,5 3 1 16,2 4 1-16,5 2-3 0,6 1 4 16,8 4-5-16,7-3 2 0,4 0 10 15,5-3 2-15,0-4 2 16,-5 2 8-16,0-7-16 0,-8-3-3 0,-2-5 0 16,-12-6 5-16,-2-3 2 0,-6-7-5 15,-11-3-3-15,-8-4-1 0,-13-6 0 16,-7 1-1-16,-6-5 0 0,-5-5-2 15,-1-6-1-15,-4-7-22 0,3-7-23 16,-1-5-21-16,-1-14-73 0,14-4-148 0</inkml:trace>
  <inkml:trace contextRef="#ctx0" brushRef="#br0" timeOffset="4841.33">15706 3086 104 0,'0'0'9'0,"0"0"-8"0,-61-27-1 16,42 12 0-16,1 0-17 0,0-1-33 15,3-1 3-15,2 1 47 0</inkml:trace>
  <inkml:trace contextRef="#ctx0" brushRef="#br0" timeOffset="4977.28">15446 2947 61 0,'0'0'62'0,"0"0"145"15,0 0-99-15,0 0-40 0,0 0-10 0,0 0-26 16,0 0-24-16,78-23 3 16,-38 14 12-16,1 0-4 0,2 0-13 0,5-4-6 15,-2 6 0-15,2-6-43 0,-5-4-59 16,-8 1-90-16</inkml:trace>
  <inkml:trace contextRef="#ctx0" brushRef="#br0" timeOffset="5405.83">16019 2731 301 0,'0'0'182'15,"0"0"-103"-15,0 0-71 0,0 0-7 16,0 0 11-16,-7 63 4 0,5-40 2 15,2 0-8-15,0 3-4 0,0-2-2 16,2-2-1-16,2 0-2 0,5-2 1 16,1-7-2-16,6-3 1 0,4-5-1 15,-2-5 0-15,5-8-2 0,-1-9-7 16,4-10 7-16,-2-1 0 0,-3-8 2 16,-2-1 2-16,-3 1-1 0,1 2-1 15,-2 5 1-15,-3 6 0 0,-4 11 3 16,-1 5 0-16,-1 7 0 0,-2 1-1 15,1 8-3-15,6 6 0 0,-5 8 1 16,5 4 0-16,-4 1 0 0,-1 1 1 0,-2 0 1 16,-4-7-2-16,0 1 1 0,-4-9 1 15,-4-4 3-15,1-4 4 0,-5-5 4 16,1-1 5-16,-3-6 1 0,-4-7-2 16,3-7 1-16,-5-6 1 0,4-1-4 15,2-2-12-15,0-1-1 0,3 8-1 16,4 1-2-16,2 4-1 0,-1 5-3 15,3 3-13-15,3 4-16 0,0 3-7 16,0 2-13-16,-2 0-24 0,-4-2-95 0,-4 2-45 16</inkml:trace>
  <inkml:trace contextRef="#ctx0" brushRef="#br0" timeOffset="6126.56">16124 408 105 0,'0'0'373'16,"0"0"-331"-16,0 0 0 0,0 0 13 16,0 0 1-16,0 0-20 0,0 0-19 15,-49 0-14-15,43 16-3 0,2 6 2 16,-1-1-1-16,5 2 0 0,0-4 0 15,7 1-1-15,1-3-1 0,6-6 0 16,3 2 1-16,0-8 1 0,4-4-1 16,3-2-3-16,1-13-1 0,4 0 4 15,-3-9 0-15,1-2 0 0,-1-3 0 16,-2-1 0-16,-4-3 1 0,2 3-1 16,-5 4 0-16,0 3 0 0,-3 9 0 15,-2 6-1-15,-1 2 1 0,-1 5 0 16,3 3-8-16,-7 4 5 0,4 5 1 15,-7 4 0-15,-1 4-1 0,-2-3 0 16,-2 3-3-16,-4-1 0 0,-7-3 0 16,-5-1 4-16,-2-3 2 0,0-4 1 0,-3-1 1 15,-2-7 3-15,-1 0 5 0,3-3 3 16,1-8-2-16,4-2 3 16,-2-2-2-16,6-3-4 0,4-1-3 15,1 0-2-15,7 3-3 0,1 5-9 16,1 6-11-16,6 5 0 0,5 1-22 0,0 15-56 15,-3 4-83-15,-1 3-60 16</inkml:trace>
  <inkml:trace contextRef="#ctx0" brushRef="#br0" timeOffset="6714">16933 1271 279 0,'0'0'179'0,"0"0"-82"16,0 0-80-16,0 0-4 0,0 0 23 15,63-40-4-15,-43 40-10 0,0 8-11 16,5 4-3-16,-6 7-4 0,-2 2-2 16,-4 4 1-16,-5 4-1 0,-5 1-1 0,-3-1-1 15,-8 2 0-15,-6 0-10 16,-10 0-1-16,0 0 7 0,-3-5 3 0,0-5 0 15,7-4 0-15,4-5 1 16,5-5 1-16,7-4-1 0,4-3 0 0,2-1-5 16,12-11-12-16,8-7-11 0,6-8 16 15,9-8-5-15,4-4-6 0,-2-1-4 16,1-1 0-16,-7 5 17 0,-6 6 8 16,-8 8 2-16,-7 8 0 0,-9 6 2 15,-3 6 14-15,-2 2 32 0,-8 0-1 16,0 7-15-16,-3 8-28 0,-4 9-4 15,-1 7-4-15,2 1 4 0,4 4 1 16,5-5-1-16,5-1 0 0,2-3-1 16,9-4 1-16,5-3 0 0,6-5-16 0,0-7-9 15,6-5-4-15,2-4-22 16,0-9 11-16,8-5-16 0,2-10-35 16,2 0-32-16,0-9 122 0,-6 6-190 0</inkml:trace>
  <inkml:trace contextRef="#ctx0" brushRef="#br0" timeOffset="6939.93">17786 1064 212 0,'0'0'234'0,"0"0"-145"15,0 0-61-15,0 0 5 0,0 0 3 16,0 0-14-16,0 0-12 0,0 0-9 16,0 0 2-16,-40 63 3 0,38-25-2 15,2 3 0-15,0 1-3 0,0 5 0 16,0-2-1-16,0 3 0 0,3-1 0 15,-1-4 0-15,1 0 0 0,2-5 0 16,0-5 0-16,2-4-15 0,1-7-5 16,3-4-2-16,4-9-4 0,2-6-7 15,3-3-28-15,3-6-5 0,1-12-5 0,3-3-31 16,-2-3-119-16</inkml:trace>
  <inkml:trace contextRef="#ctx0" brushRef="#br0" timeOffset="7155.16">18328 1161 132 0,'0'0'330'15,"0"0"-286"-15,0 0-34 0,-29 63 24 16,29-44-2-16,0 1-11 0,3 2-5 16,5 0-4-16,-1 2-6 0,4 0-4 15,-1-2 0-15,2-2-1 0,3 0-1 16,-6-2 0-16,0-2-2 0,0-3-11 15,-6-3-12-15,3-1 1 0,-1-1-15 16,-2-2-3-16,0-3-5 0,0-3-17 0,3 0-3 16,-1-2-18-16,0-6-36 15</inkml:trace>
  <inkml:trace contextRef="#ctx0" brushRef="#br0" timeOffset="7355.39">18260 1321 229 0,'0'0'163'16,"-81"13"-49"-16,53-6-97 0,10-3 10 16,9-1 19-16,7-3-9 0,3 0-6 15,11 0-9-15,6 0-13 0,13-7-2 16,10-5-1-16,12-5-2 0,4 0-4 16,7-4-3-16,2-3-10 0,-6 1-8 15,-3-1-21-15,-11 2-38 0,-9 2-77 16,-11 4-39-16</inkml:trace>
  <inkml:trace contextRef="#ctx0" brushRef="#br0" timeOffset="7556.42">18687 1121 170 0,'0'0'222'16,"0"0"-165"-16,0 0-44 0,0 0 20 0,37 72 13 16,-20-53 1-16,6 0-12 0,-1 1-10 15,2 5-3-15,-3 0 2 0,-3 2-7 16,-3 1-12-16,-6 4-2 0,-6-1 0 15,-3 1-3-15,-5 0-2 0,-7-1-6 16,-7-1-8-16,-3-1 4 0,-5-3-1 0,1-2-11 16,0-2-8-16,6-7-7 15,3-3-14-15,3-7-11 0,9-4-55 0,4-1-91 16</inkml:trace>
  <inkml:trace contextRef="#ctx0" brushRef="#br0" timeOffset="8008.69">19191 1350 616 0,'0'0'100'0,"0"0"-100"0,0 0-1 15,0 0 0-15,0 0 1 0,0 0 0 16,0 0 1-16,0 0 0 0,49 61 0 16,-37-48-1-16,7 0 0 0,-2-6 0 15,-3-2-3-15,1-3-13 0,-2-2-7 16,1-3 4-16,-7-4 12 0,7-6 6 15,-7-2 1-15,1-1 3 0,1-4-2 16,-2 3 0-16,2-2 0 0,-5 3 2 0,-2 3 5 16,2 6 0-16,-3 3 1 0,-1 4-1 15,2 0-8-15,0 11-2 0,2 8-7 16,1 10 9-16,1 11 3 0,2 9 0 16,-3 9-1-16,3 10-2 15,2 8 1-15,-4 8-1 0,-6 2 1 0,0 1-1 16,-9-5-5-16,-11-2 4 0,-7-3 1 15,-2-5-7-15,-7-10-53 0,4-6 60 16,1-12 5-16,-5-4 9 0,6-9-2 16,2-9-4-16,6-7 9 0,1-8 0 15,6-7 3-15,4-7-1 0,3-11-5 16,3-9 1-16,4-11-7 0,1-9 1 16,5-11-9-16,9-7-7 0,6-4-7 15,3-3-1-15,1 4-3 0,7 2 12 16,-2 6 0-16,4 4-8 0,-4 4-14 0,2 2-9 15,-3-2-29-15,-1 4-83 16,-6 6-92-16</inkml:trace>
  <inkml:trace contextRef="#ctx0" brushRef="#br0" timeOffset="8202.25">19803 954 567 0,'0'0'147'0,"0"0"-147"0,0 0 0 16,60 54 3-16,-36-39 8 0,5 1 7 16,1 0 5-16,1-1-13 0,1-4-9 15,-7 0 0-15,-2-4-1 0,-6-2-27 16,-4-1-5-16,-8-4-19 0,-5 0-22 16,-2-4-49-16,-9-2-49 0</inkml:trace>
  <inkml:trace contextRef="#ctx0" brushRef="#br0" timeOffset="8379.43">20053 864 69 0,'0'0'512'15,"0"0"-466"-15,0 0-46 0,0 0-8 16,0 0 5-16,0 0 3 16,-82 76 6-16,52-38 0 0,4 0-3 0,4 3-3 15,1-4-2-15,3-4 1 0,4-2-18 16,1-8-47-16,5-6-47 0,-2-7-26 15,4-10-134-15</inkml:trace>
  <inkml:trace contextRef="#ctx0" brushRef="#br0" timeOffset="8552.54">19908 781 249 0,'0'0'198'16,"0"0"-169"-16,0 0-28 0,-31 75 17 0,29-43 15 15,2 8 4-15,0 0-10 0,2 5-13 16,4-2-8-16,2-1-4 0,-3-6-1 16,-4-1-1-16,-1-6-9 0,0-5-39 15,-12-7-48-15,-8-8-35 0,-3-6-114 16</inkml:trace>
  <inkml:trace contextRef="#ctx0" brushRef="#br0" timeOffset="8672.3699">19684 1005 297 0,'0'0'178'0,"87"-34"-153"0,-28 27-25 0,7-3 2 16,3 4 6-16,1-1-3 0,4 0-2 15,-10-4-3-15,-8-3-37 0,-13 3-326 16</inkml:trace>
  <inkml:trace contextRef="#ctx0" brushRef="#br0" timeOffset="9143.8699">20847 954 85 0,'0'0'378'0,"0"0"-265"0,0 0-86 16,0 0-7-16,0 0-11 0,0 0-9 16,-61 16 0-16,35 28 3 0,2 13 6 15,2 6 2-15,2 3-1 0,5 1-1 16,8-5-2-16,1-3 0 0,6-2-4 16,1-4 4-16,9-5-5 0,7-10 0 15,3-4 2-15,4-9 3 0,9-7-5 16,-1-7 2-16,4-9-4 0,3-3-10 15,4-11-16-15,1-11-22 0,-5-5-26 16,-3-11-91-16,-7 0-121 0</inkml:trace>
  <inkml:trace contextRef="#ctx0" brushRef="#br0" timeOffset="9363.92">21228 1081 363 0,'0'0'190'0,"0"0"-167"16,0 0-10-16,0 0 18 0,0 0 5 15,-4 77-4-15,4-49-8 0,1 1-9 0,-1 3-5 16,0-1 7-16,0 0-5 16,0 1-3-16,0-2-4 0,0 2-1 0,0-4-3 15,0-2-1-15,0-1 0 16,0-1 1-16,3-6 0 0,-1-3 1 16,3-3-2-16,1-4 0 0,-1-3-5 0,7-5-10 15,-1 0-8-15,7-3-6 16,3-10 0-16,4-4-35 0,0-6-65 15,-8 0-72-15</inkml:trace>
  <inkml:trace contextRef="#ctx0" brushRef="#br0" timeOffset="9527.2">21027 1331 211 0,'0'0'299'0,"0"0"-239"0,0 0-42 15,0 0 17-15,0 0 7 0,0 0-13 16,0 0-14-16,74 0-8 0,-8-7-5 15,6-3-2-15,2-2-1 0,2 3-4 16,-3-1-29-16,-8 1-47 0,-3 1-111 16,-16-1-138-16</inkml:trace>
  <inkml:trace contextRef="#ctx0" brushRef="#br0" timeOffset="9678.91">21667 1438 344 0,'0'0'189'0,"0"0"-169"0,84 28 19 16,-41-28 15-16,8 0-6 16,2-1-24-16,2-5-16 15,2-1-8-15,1-3 0 0,-5-1-56 0,-6-5-68 16,-9 1-141-16</inkml:trace>
  <inkml:trace contextRef="#ctx0" brushRef="#br0" timeOffset="9870.11">22113 1278 238 0,'0'0'495'0,"0"0"-474"15,0 0-20-15,0 0 11 0,0 0-1 16,0 0-10-16,14 60 4 0,-7-27 1 16,-3 2-2-16,1 1-3 0,-2 0-1 15,-1 0-3-15,2 1-18 0,-4-2-22 16,0-3-25-16,-3-5-25 0,-3-7-55 15,-1-8-12-15</inkml:trace>
  <inkml:trace contextRef="#ctx0" brushRef="#br0" timeOffset="10362.33">22497 1272 324 0,'0'0'299'0,"0"0"-285"16,0 0-9-16,0 0 28 0,0 0 6 16,0 0-8-16,0 0-1 0,0 0-16 15,30-66-10-15,-19 46-3 0,5-1-1 16,-3-3 1-16,2 2-2 0,-1 0 1 16,3 0-2-16,-2 5-5 0,-4 6 3 15,2 2 3-15,1-1 1 0,-3 4-2 16,4-2 1-16,0 5-1 0,4-1 1 15,3 2 0-15,2-1 1 0,8 1-1 16,0 2 1-16,5 0 0 0,0 0 0 16,-2 0 1-16,0 0-1 0,-8 0 0 0,-6-1-1 15,-1-1 1-15,-2-1-22 16,-4-1 2-16,-6 3-7 0,0-3-13 0,-7 3-12 16,-1-2-20-16,-9 0-11 15,-2 3-17-15,-5 0 15 0,-3 0 28 0,-2 0 56 16,0 3 1-16,3 3 7 15,1-1 26-15,1 2 17 0,3 5 0 16,-2 1-7-16,2 7 7 0,-1 0-4 16,4 5-5-16,-1 5-3 0,4-3-7 0,1 5-2 15,4 0-4-15,2-3-6 0,0 4 4 16,7-2-7-16,3 0-4 0,6-3-7 16,-1 0-1-16,4-5-1 0,-2-5-1 15,0-1-2-15,0-4-14 0,-2-7-30 16,1 1-28-16,-4-7-70 0,-4 0-78 15</inkml:trace>
  <inkml:trace contextRef="#ctx0" brushRef="#br0" timeOffset="10725.2">22317 1403 184 0,'0'0'354'0,"0"0"-303"15,0 0-38-15,0 0 33 0,0 0 4 0,0 0-22 16,0 0-19-16,-59-11-9 0,26 18 0 16,-3 2-2-16,-7 2-5 0,-12-4-35 15,-5-2-61-15,5-5-209 0</inkml:trace>
  <inkml:trace contextRef="#ctx0" brushRef="#br0" timeOffset="11328.91">23341 968 350 0,'0'0'233'0,"0"0"-199"16,0 0 2-16,0 0 5 0,0 0-11 16,0 0-15-16,71-30-10 0,-39 51 0 15,3 10 1-15,3 7 1 0,-5 7-2 0,-5 3-1 16,-6 1-2-16,-14-2-1 15,-8 0-1-15,-4-2 0 0,-17 0-10 16,-7-2-5-16,-8-3 4 0,0-6 6 16,-7 2 5-16,3-8 1 0,1 1-1 15,7-9 2-15,5-1-1 0,7-3-1 0,9-5 0 16,9-2-34-16,2-3-31 0,13-6-51 16,16-7-73-16,-1-4-121 0</inkml:trace>
  <inkml:trace contextRef="#ctx0" brushRef="#br0" timeOffset="11795.89">24137 1502 174 0,'0'0'331'0,"0"0"-288"0,0 0-22 0,65-63 39 15,-53 41 2-15,-1 0-18 16,-2-2-7-16,-3 0-10 0,-5 2-8 0,-1 2-4 15,-3 3-2-15,-5 5-1 16,-6 3-3-16,-3 1-8 0,-7 6-1 0,-7 2-4 16,0 10-1-16,-6 6-1 0,3 6 2 15,3 4 1-15,7 3 1 0,4 3-1 16,7-5 0-16,6 3 0 0,4-5 0 16,3-2-6-16,11-6-1 0,5-7 5 15,5-1 2-15,2-7 2 0,3-2 0 16,4-6 1-16,-1-10 2 0,2-6 0 15,-4-4-1-15,-3-2 1 0,-3-3 0 16,-3 0-2-16,-5-3 0 0,-6 2 3 16,-2-3-3-16,-5 0-1 15,0 4 1-15,-5-1 0 0,-1 7 0 0,2 8 0 16,-1 8 0-16,2 9 1 0,1 0-1 16,1 11-5-16,-3 9-13 0,1 8 12 15,0 7 6-15,2 4 0 0,1 4 0 0,3 1-2 16,5-1 0-16,4 0 0 0,3-7-4 15,2-3-4-15,3-4-5 0,2-7-15 16,3-5-7-16,7-8 26 0,-2-6-41 16,5-3 11-16,-6-7-30 0,3-7-39 15,-5-1-42-15</inkml:trace>
  <inkml:trace contextRef="#ctx0" brushRef="#br0" timeOffset="12724.02">24225 1081 47 0,'0'0'45'0,"0"0"-18"15,0 0 108-15,0 0-108 0,0 0-2 16,0 0 6-16,-15-38 20 0,14 35-10 16,1 1-7-16,0 2-5 0,0 0 1 15,0 0 0-15,0 0-12 0,0 8-18 16,0 7 3-16,1 6-3 0,1 7 2 16,-1 3-1-16,-1 2 1 0,2 3-2 15,2-3-1-15,-3-4-70 0,2-3-80 16</inkml:trace>
  <inkml:trace contextRef="#ctx0" brushRef="#br0" timeOffset="13283.8599">24567 1038 68 0,'0'0'314'0,"0"0"-239"15,0 0-41-15,0 0 19 0,0 0 10 16,0 0-9-16,0 0-19 15,0 0-26-15,0-16-9 0,0 40-3 0,-1 9 3 16,-3 8 4-16,-3 4 2 0,-1 1 2 16,3-2 1-16,-2 2-3 0,3-6 0 15,2 1 0-15,-2-4-2 0,4-2-1 16,0-4 2-16,-1-2-2 0,1-6 2 16,0-1-3-16,0-4 2 0,1-5 0 15,3 0 0-15,0-5-2 0,-2-1 1 0,5-2 1 16,-1-3 0-16,5-2-2 15,4 0 3-15,3-4 0 0,7-4-5 16,1-4-7-16,3-3-25 0,3-1-14 0,-3-3-27 16,0-3-58-16,-6 1-80 15</inkml:trace>
  <inkml:trace contextRef="#ctx0" brushRef="#br0" timeOffset="13459.24">24448 1248 587 0,'0'0'83'0,"0"0"-71"15,0 0-11-15,0 0 22 0,79-20-10 16,-27 12-12-16,12 0-1 0,14-1-4 0,3-1-48 16,1-4-58-16,-11 3-184 15</inkml:trace>
  <inkml:trace contextRef="#ctx0" brushRef="#br0" timeOffset="13588.32">25326 1371 262 0,'0'0'556'16,"0"0"-515"-16,0 0-41 0,0 0-13 16,0 0-10-16,0 0-68 0,66-33-121 15</inkml:trace>
  <inkml:trace contextRef="#ctx0" brushRef="#br0" timeOffset="15483.85">18306 1054 62 0,'0'0'61'0,"0"0"84"16,0 0-73-16,0 0 54 0,26-65-60 15,-25 60-17-15,1-5-12 16,-2 7 3-16,0 0-2 0,0 1-4 0,0 1-4 15,2 0 0-15,-2 1-4 0,0 0-9 16,0 0-6-16,0 0-4 0,0 2-7 16,0 6 0-16,2 7-4 0,-2 3 4 15,1 4 0-15,0 3 2 0,-1-1-1 16,0 4 1-16,0 0 0 0,0 3-1 16,0-1-1-16,-2-1 3 0,2-2-2 0,-4-1-1 15,2-1 0-15,-2 2 0 16,-2-2 0-16,3 1 0 0,-1-3 0 15,0 2 0-15,1-1 1 0,-1-2-1 0,1 4 1 16,0-8-1-16,0 1 4 16,3-2 0-16,-1-5 1 0,1-1 1 15,0-1-1-15,0-3-2 0,1 0 0 0,3-3 0 16,-2 1 2-16,1-4-1 16,1 2 1-16,-3 0 3 0,1-2 2 15,2 0-7-15,-3 0 6 0,2-1-3 0,-1 1-1 16,-1-1-2-16,2 0-2 0,-1 0 1 15,-1 0 0-15,2 0-2 16,-1 0 0-16,1 0 0 0,-2 0 0 0,4 0 0 16,0 2 0-16,-1-2 0 0,4 0 0 0,-1 0 0 15,3-6 0-15,2-3 0 0,2 2 0 16,-2-2-5-16,1 1-2 16,1 1-6-16,-1-4-4 0,2 3-14 15,-1-4-15-15,-4-3-39 0,0 2-28 0,-4-3-128 16</inkml:trace>
  <inkml:trace contextRef="#ctx0" brushRef="#br0" timeOffset="15796.71">18090 1323 95 0,'0'0'34'0,"0"0"189"15,0 0-96-15,0 0-67 0,0 0 13 16,0 0-15-16,0 0-18 0,0 0-7 15,15 1-5-15,3-6 0 0,5 0 0 16,8-2-2-16,-1-2-7 16,4-1-7-16,4-2-9 0,-1-1-2 0,6-2-1 15,-3-2-33-15,0-6-65 0,3-1-98 16</inkml:trace>
  <inkml:trace contextRef="#ctx0" brushRef="#br0" timeOffset="88708.38">6357 5248 128 0,'0'0'4'0,"0"0"170"0,0 0-136 15,0 0-23-15,0 0-4 0,0 0 8 16,0 0 12-16,33 9-1 0,-15-7-5 16,6 0-10-16,4-2 1 0,0 0 6 15,5 0 5-15,6-4-9 0,2 0-8 16,2-1 1-16,5 2 1 0,-4 1 0 15,-4 2 1-15,0 0-2 0,-2 0-10 16,-3 4 0-16,-5 2 1 0,-1 2-1 16,-4 0 0-16,-2-1 0 0,-3 3 0 15,0-1-1-15,-2-2 1 0,-2 2-1 16,1-3 0-16,-3-1 0 0,-3-1 0 16,2-2 0-16,-6-1 1 0,3-1 3 15,-4 0 0-15,5 0 3 0,-5 0 6 0,-1-1 1 16,3-1 0-16,-3-2-4 0,-3 1-2 15,2 0-2-15,-2 0-2 0,1-1-1 16,0 2 0-16,-2-2-1 0,2 3-2 16,-2-1 3-16,0 2-3 0,0-3 0 15,1 0 1-15,0-2-1 0,1 1 0 16,0-3 0-16,2-2 1 0,-1-3-1 16,-2-4 2-16,3-1-2 0,-1-3 0 15,3-5 1-15,-3-3 0 0,2-3-1 16,1-6 0-16,-1-3 0 0,0-6 0 0,4-4 0 15,-4 0-1-15,6-3 1 0,-2-1 0 16,4 1 0-16,2-1 0 0,-1 1 0 16,0 0 1-16,0 1-1 15,3 1 0-15,0-3 0 0,3 2 0 0,2 0 0 16,2 1-1-16,0 3 1 0,0 0-1 16,2 4-2-16,0 2 3 0,-4 3 0 15,-1 10 0-15,0 1-1 0,-2 6 1 16,-1 2 1-16,-2 3-1 0,1 4 0 15,-3-1 0-15,2 5 0 0,-4 0 0 16,3 1-3-16,2 2 2 0,2 1 1 16,2 3-2-16,-1 2 0 0,0 0 2 15,-2 0 0-15,-1 2 0 0,2 5-3 16,-4 1 2-16,1 3 0 0,-1 3-1 16,-2 5-1-16,-1 5 1 0,1 2 2 15,0 5-1-15,-5 4 0 0,5 3 1 16,-6 6 1-16,3 4-1 0,-2 4 0 15,3 1 0-15,-5 4 0 0,7 5 0 16,-2 4 0-16,0 6 0 0,3 3 0 0,-2 0 0 16,-2 5-1-16,2-3 1 15,-4 2 0-15,1-1 0 0,-3-3 0 0,-2-2 2 16,1-3-2-16,-2 1-1 16,-3-4 1-16,1-2 1 0,0-3 0 0,-2 0-1 15,2-1-1-15,1-4 0 0,2-1 1 16,0-3-1-16,0-1 1 15,-1-1 0-15,5-2 0 0,-3 0 0 0,4-1 0 16,-3-4 1-16,3 1-1 16,-3-6-1-16,1 0 1 0,5-2 1 0,-6-4-1 15,4 0 1-15,-5-6-1 0,7 2 0 16,-6-5 0-16,5-3 0 0,-2-2 1 0,2-6 1 16,-1-2-1-16,0-3 0 0,-1-4 0 15,1-4 4-15,2-2 2 0,1-8 1 16,2-2 3-16,1-5-1 0,5-1-3 15,-4-6-4-15,2 0 1 0,-1-2-3 16,-1-2 1-16,4 1-1 0,-2-1 2 16,-1-1 0-16,2 1-2 0,1-5-1 15,0 0 0-15,-1-2 2 0,0-3-2 16,-1 1 0-16,0-6 0 0,-1-2 1 16,-3-3-1-16,1-4 0 0,-3-5 0 15,3-1-1-15,-1-1-6 0,-2-2-1 16,-3-3 1-16,3 1 3 0,-4-3-6 15,2 0 0-15,0-5 6 0,0 0 1 16,2-4-4-16,2-4-6 0,-4 1 10 16,0-2 1-16,1 4 2 0,-2 2 0 0,4 7 2 15,1 6-2-15,-1 10 0 16,0 8 2-16,1 5 2 0,0 7 3 0,1 1-5 16,-2 5-2-16,-2 4 3 15,6 1-2-15,-5 3-1 0,5-1 1 16,-2 3 1-16,1-1 0 0,0-2-1 0,2 3 3 15,-2-2 0-15,1 1-3 0,-1 2 1 16,-2 0 2-16,2 3-1 0,-1 0-1 16,-2 0 0-16,2 3 1 0,-1-1-2 15,-3 2-1-15,2 3 0 0,-1-1 0 16,-4 5 0-16,2-2 0 0,-2 2-1 16,1 0 1-16,0 4-1 0,-1 3-1 15,1 4-1-15,2 6 2 0,0 0-1 16,1 5 2-16,0 5 0 0,-2 2 0 15,1 5 1-15,0 6-1 0,-1 0 0 16,1 4 3-16,-4 6-2 0,2 0-1 16,-5 0-1-16,-1 3 1 0,-3 1-1 0,-2 4 0 15,0 2 1-15,-4 0 1 0,0-1 1 16,-3 0-2-16,0 1 0 16,2-1 1-16,2-2-1 0,-5-3 1 0,5 1-1 15,-1-3 1-15,4-2-1 16,0 2 1-16,0-3-1 0,6-4 2 0,1 2 2 15,1-5-4-15,-2 0 0 0,2-5 2 16,1 1-1-16,-2-4 0 16,2-1 3-16,-3 0-1 0,2-4 1 0,-3-1-2 15,1-2 3-15,1 3-2 0,-5-1-1 16,0 1-1-16,0-3 2 0,-1-1-2 0,1-2 4 16,0-1-5-16,0 0 2 15,2-3-2-15,-4 2 1 0,3-2-1 16,0-2 1-16,-2 1-1 0,3-1 0 15,-1-2 2-15,3-1-2 0,-1 0 0 0,1-2 0 16,-1 0 0-16,4 0 0 0,-2-2 1 16,2 0-1-16,-1-2 0 0,2-2 1 15,-1-4 1-15,4 0 2 0,-3-2 0 16,2 0 2-16,-2 0 1 0,2 0-5 16,3-2 1-16,-4-4 0 0,3 3-1 15,2-4-2-15,-3-3 0 0,3 1 2 16,1-2-2-16,2-3 1 15,-1-5-1-15,2 0 0 0,-2-2 1 0,-1-10-1 16,1 0 0-16,1-9 0 16,-1-9-1-16,3-3-3 0,-5-11 0 0,1-1-7 15,-4-5-5-15,1 1-7 0,-2 5 10 16,-1 5 11-16,1 7 1 0,-4 5 2 0,2 2-1 16,-2 5 2-16,-2 3-2 0,-1 6-2 15,-2 3 2-15,1 2 0 0,0 4 0 16,0 5-1-16,3 2 1 15,-3 5 0-15,1 0-2 0,1 1 0 0,2 3 2 16,-3-2 0-16,2 2 0 0,0 3 0 16,-1-2 0-16,2 1 0 0,-1 1 0 15,0-4 0-15,2 3 0 0,-2-4 1 16,3 0-1-16,-1 1 0 0,0-5 0 16,1 3 0-16,4 0 0 0,-5 1 0 15,3 0 0-15,-3 1 0 0,3 1 0 16,-2-1 0-16,0 2 0 0,3 0 0 15,-2 1-1-15,3 3 0 0,-2 0 0 16,2 0 1-16,1 0-3 0,3 0 3 16,0 3 0-16,1 2 0 0,-1-2 0 15,1 1 0-15,-5 2 0 0,2-1 0 0,-1-3 0 16,2 2 0-16,-2-1 0 16,-1-1 0-16,3 0 0 0,-1 0 0 0,4-2 1 15,5 0-1-15,1 0 1 0,3-2-1 16,4-2 0-16,4 2 0 15,1-2 0-15,5-1 0 0,0 2 1 0,5-1-1 16,-3 0 0-16,-1 4 0 0,1-2 2 16,-1 1-1-16,-1 1-1 0,-1-2 3 15,0 2 0-15,-3-1-2 0,0 1 0 16,-1 0 0-16,-2 0 2 0,3 0 2 16,-4 0-3-16,3 0 5 0,0 0-2 15,0 1 0-15,-3-1-2 0,4 0 2 16,0 2 1-16,4-2-2 0,0 0 0 0,-1 0 1 15,6 0-2-15,0 0 0 16,1 0 0-16,3-2-1 0,4 1 0 0,3-2-2 16,-1 2 3-16,1-1-2 0,-3 1 0 15,3 0-1-15,-1 0-2 0,1-1-3 16,0 2 5-16,-6 0-12 0,-3 0-31 16,2-4-25-16,-6-6-40 15,-7-5-130-15</inkml:trace>
  <inkml:trace contextRef="#ctx0" brushRef="#br0" timeOffset="89573.18">12901 5088 79 0,'0'0'34'0,"0"0"92"0,0 0-64 16,0 0-41-16,0 0 1 0,0 0 7 16,0 0-5-16,0 0 3 0,0 0 1 15,20-31-2-15,-18 30 0 0,-2-2 3 16,1 3 9-16,1 0-9 0,-2 0-8 16,6 0-13-16,5 2-8 0,7 4 3 15,5 3 4-15,9 2 4 0,9 2 11 16,5-4 1-16,12-3-1 0,12-3-6 15,10-3 6-15,13-2 1 0,12-8-5 0,8-2-2 16,0-8-3-16,-3 3-4 16,-4 1-9-16,-13-1-1 0,-11 5 1 0,-13 1 0 15,-11 3 0-15,-14-1 0 16,-10 2-10-16,-13 4-28 0,-17 1-27 0,-8-1-36 16,-18-1-106-16,-10-1-175 15</inkml:trace>
  <inkml:trace contextRef="#ctx0" brushRef="#br0" timeOffset="90882.26">17515 4923 97 0,'0'0'8'16,"0"0"175"-16,0 0-123 0,0 0-11 15,0 0 12-15,-3-59-12 0,3 55 0 0,0 1-13 16,0 3-8-16,0-2-5 16,0 2 1-16,0 0-8 0,0 0-5 0,2 0-7 15,0 2-3-15,5 3-1 0,3 2-1 16,-1-1 1-16,2 3 1 0,-1-1 1 15,-1 0-2-15,-1 1 1 0,-2-4 0 16,0 4 0-16,-2-5-1 0,-1-1 0 16,-2-1 1-16,-1-2 2 0,2 1-2 15,-2-1 0-15,0 0 3 0,0 0 1 16,0 0-1-16,0 0 0 0,0 0 1 16,0-3-1-16,-2 1-3 0,0-1-1 15,1 2 0-15,-2-4-1 0,2 3-9 16,0 1-13-16,-2-1-2 0,3 2-16 15,-3 0-8-15,0 0-30 0,-3 6-19 16,1-2-74-16</inkml:trace>
  <inkml:trace contextRef="#ctx0" brushRef="#br0" timeOffset="93602.15">20462 4924 17 0,'1'3'16'0,"4"0"-15"15,0-1 0-15,1 1 0 0,-1-1-1 16,1-1-17-16</inkml:trace>
  <inkml:trace contextRef="#ctx0" brushRef="#br0" timeOffset="96975.9399">20292 4941 54 0,'0'0'8'16,"0"0"0"-16,0 0-4 0,0 0 63 15,0 0 4-15,0 0-35 0,0 0-4 16,0 0-4-16,3-4-6 0,-3 4-2 15,0 0 3-15,0 0 1 0,0 0-1 16,0 0-5-16,0 0-4 0,0 0 2 16,2 0 0-16,4 0 0 0,-3 0-4 15,2 0-1-15,1 0 4 0,2 0 3 16,0 0-3-16,3 0-5 0,-1 1 0 16,2 2-2-16,5-2-4 0,0 3 2 15,2-3-2-15,5 2 0 0,1-3 1 16,6 2 2-16,-2-2 0 0,4 0-2 15,2 0 0-15,1-2 4 0,3-1 1 16,1 2 1-16,-1-4 0 0,3 2-2 16,-3 1-1-16,2 1-3 0,0 1-5 15,3-2 1-15,4 2 1 0,0-3-1 0,7 3-1 16,4-2 0-16,-1-2-1 0,9 3 1 16,2-2 3-16,-2 2-1 0,4-1 1 15,-4-1-1-15,0 3 2 0,-5 0-1 16,-3 0-1-16,-2 0-1 0,-2 0 0 15,-5 0 1-15,2 0-1 0,-7 0 0 16,2 0 1-16,-3 0-1 0,1-3 2 16,4-1 1-16,-2 0 3 0,4-2 0 15,-2-1-1-15,5 4-1 0,-2-6 1 16,1 6 3-16,0-1-1 0,1 1-5 16,0 3 0-16,-6-1-1 0,6 1-1 15,-6 0 0-15,3 0-1 0,3 0 1 0,-4 0 0 16,4 0 0-16,-2 1-1 15,-2-1 1-15,3 1 0 0,-1-1-1 16,-1 2 0-16,3 0 0 0,1-2-3 16,-2 0 2-16,0 0 1 0,3 0 0 0,-2 0 0 15,2 0 1-15,-4-3 0 0,1 0 0 16,0 1-1-16,-3-1 0 0,2 0 1 16,3 1 0-16,-1 0 0 0,5 2-1 15,0-2 0-15,4 1 2 0,0 1-2 16,1 0 1-16,3 0-1 0,-1 0-1 15,1 0-1-15,-1 0 1 0,-1 3 1 16,-2 1 0-16,-3-1 0 0,-5 1 0 16,-3-1 0-16,-3-2 1 0,-2 2-1 15,-6-3 0-15,-1 3 1 0,-5-2-1 0,-4-1 1 16,-1 2-1-16,-6-2 0 16,-3 0 0-16,-2 0 0 0,-2 0 0 0,0 0 1 15,-2 0-1-15,-3 0 0 0,-2 0 0 16,0-1 2-16,-2 0-2 15,0-1-2-15,-1 0 2 0,-2 0 0 16,1 1 0-16,1-1 1 0,-2 0-1 0,1 1 1 16,0-5-1-16,-1 4 0 15,-1 2 0-15,2-2 1 0,-1 2-1 0,-1-3 0 16,-1 2 0-16,1 0 1 0,-2-2-1 16,1 2 0-16,1-1 1 0,-3 0 0 15,1 0-1-15,-1-2 0 0,2 3 2 16,-2-3 0-16,0 1-1 0,2 1 0 15,-1-4 0-15,1 2 0 0,-1-2-1 16,-1-2 0-16,2 0 0 0,-2-3 1 16,1 0-1-16,-2-3-1 0,0-4 1 15,2-1 1-15,-2-3-1 0,0-5-2 16,0-3-4-16,0-5-1 0,0-6 1 0,0-3-3 16,0-4-4-16,0-3-3 15,0-3 1-15,3-3 4 0,1 0-1 16,0-2 0-16,3-1 0 0,-3-3 6 0,2 2 5 15,1-1 1-15,2-2-1 0,2-3 1 16,0 2 1-16,0-5 0 16,2 2-1-16,-1 2 1 0,2 3 1 0,1 1 2 15,1 3-3-15,-1 4 2 16,2 4 0-16,0 4 0 0,3 5 1 0,-1 3 3 16,3 4-5-16,1 5 2 0,-2 3-1 15,1 7 1-15,-2-1-2 0,-4 9 1 16,1 5 0-16,-3 1-1 0,5 6-1 15,0 0-1-15,-1 8 0 0,2 6-1 0,1 4 0 16,2 8-1-16,0 6-1 0,2 10 3 16,-2 8-1-16,-1 6 1 0,3 7 0 15,-3 3 1-15,-1 2 0 16,-3 7-1-16,-4 5-2 0,-1 0 2 0,-5 0 0 16,-5 4 0-16,-3 0 0 15,0 1 0-15,-6 6 1 0,0-3-1 16,-4 5 0-16,7 1 1 0,0-1 1 0,3 3-2 15,0 0-1-15,1-1 0 0,8 1 0 16,3-4 1-16,5 0 0 0,3-1 3 16,2-5 1-16,3 2 1 0,4-7 1 15,-3-1 2-15,1-6-3 0,1-2-2 16,0-2 0-16,-1-4-2 0,-1-2 2 0,0-4-3 16,-2-3 0-16,-2-2 1 15,-4-8 1-15,-2 0-2 0,0-6 0 0,-4-6 1 16,-1-3-1-16,-1-7 0 15,2-3 0-15,-5-4 1 0,2-6-1 16,1-1 0-16,0-6 0 0,1-2 2 16,3-3-1-16,1-3 1 0,3-7 1 15,2-4 0-15,4-6-1 0,-1-3-2 16,3-1 2-16,2-8 1 0,-2-2 5 0,8-2-1 16,-5-10-3-16,5-3-2 0,3-6-2 15,1-7 0-15,0-7-1 16,-4-5 0-16,4-5-10 0,-3-4 1 0,-1-6 3 15,-3-3 2-15,-2-2-7 16,-2-1 0-16,-3-3 2 0,-4-1 8 0,-3-4 1 16,-1-4 1-16,-3 0 0 0,1 1 1 15,-4 1 0-15,-1 3 1 0,-3 0 0 16,3 7-2-16,-1-4 0 0,1 5-2 0,2-2 2 16,0 1 0-16,0 3 0 15,2-1 0-15,1 7 1 0,3 3-1 16,4 1 1-16,6 8-1 0,-3 3 1 0,3 8-1 15,2 9-3-15,-1 10 3 16,3 4 0-16,-4 5 0 0,6 9-1 0,-4 6 1 16,1 2 0-16,5 10 2 0,-9 1-1 15,4 5 0-15,-5 2-1 16,-1 5 0-16,0 9-1 0,-2 7 1 0,1 5 0 16,-2 9-1-16,2 11-2 0,-2 13 2 15,-2 9 1-15,1 11 0 0,-2 13 0 16,-1 8 2-16,-3 9 0 0,-4 9-2 15,-4 5-4-15,-5 4 4 0,-1 7 0 16,-3 1 1-16,-4 3 0 0,-4 3 0 16,0-2 1-16,-4-2-2 0,-3-2-5 15,-1-3 3-15,-2-6 2 0,-5-1-1 16,-4-8 1-16,3-6 2 0,-6-8-1 16,6-7-1-16,-4-8 0 0,7-3-1 15,2-10 1-15,3-8 0 0,4-5 7 0,8-9-3 16,2-2-2-16,5-5 0 15,0-6 1-15,9-6-1 0,2-5 0 0,8-5 7 16,3-5-5-16,3-7 0 0,2-5 2 16,6-6-2-16,-2-1 3 0,2-3 2 15,3-5-3-15,0-6-3 16,-3-2 4-16,6-4 1 0,0-6 0 0,2-4-3 16,2-4-1-16,0-10 0 15,1-6-2-15,3-14-2 0,-1-6 1 16,-3-6 0-16,0-7-1 0,-2 1-5 0,-5-5 2 15,1-1-1-15,-3 2-1 0,-2-6-2 16,-3 1 4-16,0-4-4 0,-2 0-1 16,1-5 2-16,-1-6 5 0,-1 1-6 15,-2-5-1-15,2 0 7 0,-3 1 0 16,-2 0-1-16,-1-1-4 0,0 2-1 16,0 4 2-16,-1-1-2 0,-4 3 3 15,3-2-1-15,-3 2 5 0,2 5 0 0,-1 5 0 16,-3 8-4-16,-1 9 4 15,-1 7 2-15,3 8-2 0,-6 7-3 0,6 7 3 16,-2 8 0-16,-1 9-1 0,-1 8 1 16,-1 8 1-16,0 7 1 0,2 2-1 15,-2 4-2-15,4 6 1 0,4 8-2 0,0 12-2 16,1 8 2-16,1 11 2 16,-5 11 0-16,2 9-2 0,0 10 2 15,1 5 2-15,-7 6 0 0,3 7-2 0,-2 6 0 16,-3 5-1-16,-3 5 0 15,-4 1-1-15,-1 1 2 0,-6 2 2 16,-6-1-2-16,-4-1-1 0,-5 1 1 16,-6 0 0-16,3-2-2 0,-6 0-5 15,2-1 5-15,1-3 1 0,-1 0 0 0,1-4 0 16,-3-2 1-16,7-7 1 0,1-6 0 16,2-4-1-16,1-4 0 0,2-7-1 15,7-5 1-15,0-8 0 0,8-2 0 16,-1-7 3-16,2-5 0 0,1-7-2 15,0-8 1-15,4-6 12 0,1-8-11 16,3-3-2-16,-1-2 5 0,1-6 5 16,3 0-5-16,3-5 6 0,1-2 3 15,3-7-6-15,2-5-5 0,3-3-2 16,-1-6 0-16,-2-5 0 16,-1-5-2-16,1-11 0 0,0-2-2 0,1-9-3 15,1-3-5-15,-1-4 0 0,1-4 2 16,2-3 5-16,3 0-7 0,-2-2 1 15,-1-1 1-15,2 0 2 0,0 1 1 16,-2 2 1-16,-4 3-4 0,1 7 2 0,-4 4 2 16,-3 5 3-16,-6 6 1 0,2 3-1 15,-4 7 0-15,-2 3 1 0,-1 4 1 16,1 6-1-16,-4 3-1 0,0 7 1 16,0 4 0-16,0 2 0 0,1 4 0 15,1 1 0-15,-2 0 1 0,1 0-1 16,1 0-1-16,-2 0 1 0,3 0 0 15,2 0-1-15,3 2 1 16,2 1 1-16,6-2 2 0,1 1-2 16,4 0 0-16,1 1 5 0,7-1 0 0,1-1 0 15,5 1 2-15,2 0 1 0,5-2 0 16,4 0-2-16,7 0-1 0,4 0 1 16,5 0 0-16,7 0-1 0,-1-2 0 15,8 0 0-15,2 1 1 0,1-1-2 0,0-1 1 16,-5 2 1-16,0-2 3 15,-5 1 1-15,-1-4-2 0,-3 2-4 0,-5-1 3 16,-7 2-3-16,-4 3 1 0,-4-2 0 16,-7 1 1-16,-5 1-4 0,-3-2 0 15,-8 2-1-15,-7 0-1 0,-5 0-1 16,-5 0 0-16,-5 0 0 0,0 0-1 0,-4 0-6 16,-8 0-9-16,-13 7-32 15,-11-4-21-15,-9-3-29 0,5-5-110 16</inkml:trace>
  <inkml:trace contextRef="#ctx0" brushRef="#br0" timeOffset="103608.73">14022 4865 63 0,'0'0'18'0,"0"0"11"0,0 0-3 15,0 0 13-15,0 0-2 0,0 0 19 16,0 0 26-16,0 0 18 0,0 0-50 15,-20-6-3-15,18-1-2 0,-2 1-3 16,1 0-4-16,0 3-11 16,2-1-3-16,1 4-9 0,0 0-1 0,0 0 0 15,1 0-9-15,7 0-5 16,4 7-8-16,10 0 4 0,9 5 4 16,12 0 0-16,7-2 0 0,6 3 0 15,2-3 0-15,-1 0-10 0,-3 3 2 0,-5-5 1 16,-9 1 3-16,-9-1-2 0,-17-2 5 15,-4-2 0-15,-10 0-1 0,-7 5-2 16,-8 0 4-16,-13 7 2 0,-9 0 0 16,-9 3-2-16,-2 5 1 0,-3-2 0 15,5 4-1-15,4-4 1 0,8-1 0 16,3 0 1-16,8-5-2 0,7 2 0 16,9-6 0-16,0-1 0 0,7-2-3 15,0-5-34-15,11-4-43 0,5 0-59 16,3-12-41-16</inkml:trace>
  <inkml:trace contextRef="#ctx0" brushRef="#br0" timeOffset="103871.95">14639 4984 288 0,'0'0'266'0,"0"0"-238"0,0 0-24 15,0 0 2-15,0 0 24 0,7 59-3 0,-6-30-5 16,1 7-10-1,0 6-5-15,4 1-1 0,-5 3 16 0,-1 2-14 16,1 3 0-16,-1-4-5 0,0-2 0 16,0-2-1-16,0-3-1 0,0-3-1 15,0-5-1-15,0-4 1 0,3-4 0 0,0-3-1 16,3-3 1-16,5-3 1 16,-2-6-1-16,6-6-1 0,1-3 0 15,3-2-6-15,4-10 1 0,3-5-11 16,4-10-15-16,-4 2-28 0,2-7-56 0,-10-2-87 15</inkml:trace>
  <inkml:trace contextRef="#ctx0" brushRef="#br0" timeOffset="104041.15">14544 5355 271 0,'0'0'252'0,"0"0"-194"15,0 0-41-15,0 0 23 0,0 0 17 16,0 0-10-16,0 0-16 0,0 0-11 15,71-24-14-15,-24 15-2 0,-2-2-4 16,9 2 0-16,-1 0-20 0,5 0-72 16,2-1-44-16,-10 1-78 0</inkml:trace>
  <inkml:trace contextRef="#ctx0" brushRef="#br0" timeOffset="104137.17">15237 5304 507 0,'0'0'139'0,"0"0"-124"16,0 0 8-16,0 0 13 0,0 0-12 15,0 0-14-15,0 0-11 16,0 0-54-16,0 0-142 0</inkml:trace>
  <inkml:trace contextRef="#ctx0" brushRef="#br0" timeOffset="105841.07">6487 2703 53 0,'0'0'15'0,"0"0"-7"0,0 0 29 16,0 0-12-16,0 0 29 0,31-65-27 16,-29 58 2-16,-2 0 2 0,0 3 0 0,0-2 0 15,-2 3 2-15,0 0-3 0,-1 0-2 16,0 2-2-16,2 1-4 0,1 0-7 15,0 0-6-15,0-1-7 0,0 1-2 16,0 0 0-16,4 0-4 16,0 5 4-16,0 1 1 0,1 3 0 0,0-1 0 15,-1 1-1-15,0 0 0 0,-4 2 2 16,3 1-2-16,-2 0 2 16,1 4-1-16,1-1 0 0,-2 4-1 15,5 0 1-15,-4 0-1 0,1 0 0 0,1-3 1 16,-1 2-1-16,3 0 0 15,-2-2 0-15,-2 1 0 0,2-1 0 0,-2 3 1 16,2-2-1-16,-1 2 0 0,-1 4 0 16,-1-2 2-16,0 4-1 0,2 0 1 15,-3 1 2-15,1 3 1 0,-1 1-3 0,1 0 3 16,1 2 2-16,-2 1 2 16,1 3-1-16,-1 1-6 0,1 0 5 15,0 0-4-15,-1 2-2 0,0-2 1 0,0 5 1 16,0-1 7-16,0 2-3 15,0 0 0-15,0 2-1 0,0-3 1 16,0 5 1-16,0-4 2 0,-1 3-2 0,1 0-4 16,-2-1-1-16,0-1 1 0,2-2 1 15,-2 1 0-15,2-1-1 0,0 0-1 16,0 2 1-16,0-4 2 0,0 1-5 16,0 1 1-16,0-3 0 0,0 3 1 15,0-2-2-15,1 1 3 0,0 0 3 16,-1-1 5-16,4 2-1 0,0-3-3 15,1 2-1-15,-1 4-2 0,-1-1-1 16,3 2 1-16,1-2 4 0,-3 0-6 16,3 2 3-16,3-7 3 0,-5 2-7 15,5 1-2-15,-3 2 1 0,-3 5 3 0,-1-3-1 16,2-3 0-16,-4 1-1 0,-1-2 0 16,0 3 0-16,0-2-2 0,0 1 1 15,-4 3 0-15,-2-2 2 0,3 1-2 16,-3-2-1-16,0-2 5 0,1 1-1 15,3-4-2-15,2-1-2 16,0-1 1-16,0 2 2 0,0-6-1 0,0 4 0 16,0 3 0-16,0-3 1 0,2 5-2 15,-2-3 0-15,0-6 5 16,0 2-2-16,0-1-3 0,1 0-1 0,-1 2 1 16,0-1 1-16,0 0-2 0,-2-3 1 15,2-1 3-15,-1-2-2 0,-1-1-2 16,1 0 2-16,-4-4 1 0,3-3-1 0,-2-4 0 15,3-4-2-15,0-4 1 16,-2-2-1-16,3-1-1 0,-1-3 1 0,1-1 1 16,0 2 0-16,0-3-1 15,0-1 0-15,0 0 1 0,0 0 1 16,0 0-1-16,0-9-1 0,0-4-2 16,0-6-8-16,0-8-32 0,0-3-32 15,0-9-29-15,-2-7-77 0,-1 0-151 0</inkml:trace>
  <inkml:trace contextRef="#ctx0" brushRef="#br0" timeOffset="106606.1">6722 5243 111 0,'0'0'15'16,"0"0"146"-16,0 0-70 0,0 0-35 16,0 0-10-16,0 0-2 0,-7-53 2 15,3 52-10-15,2 1-5 16,-6 0-5-16,4 7-13 0,-9 7-11 0,1 1-2 15,-2 5 0-15,-5 3 1 0,5-3-1 16,1 3 1-16,0-6-1 0,3 0 0 0,2-3 0 16,5-3 0-16,0-4 0 15,1-5 1-15,2 0-1 0,0-2-2 0,0 0 1 16,3-4 1-16,0-3 1 0,7-9 4 16,1-3-1-16,7-7-2 0,2-2-1 15,0-1-1-15,-1 3 0 16,-4 2 2-16,-3 1-2 0,0 6 0 0,-7 3 1 15,2 5 1-15,-5 4-1 16,-2 3 2-16,0 2 5 0,-2 0 1 0,-3 0-4 16,-2 6-5-16,2 4 0 0,-7 2-1 15,5 3-1-15,-5 1 2 0,4 3 0 16,1-3-1-16,0-1 0 0,3 1 0 16,-5-6-1-16,4-3-1 0,4-1-6 0,0-3-8 15,1-2-18-15,0-1-21 0,0-4-72 16,0 0-61-16</inkml:trace>
  <inkml:trace contextRef="#ctx0" brushRef="#br0" timeOffset="107076.67">6322 5634 186 0,'0'0'148'15,"0"0"-74"-15,0 0-52 0,0 0 3 16,0 0 17-16,0 0-4 0,0 0-17 16,0 0-19-16,-26 29 1 0,24-10 0 15,-1-1 7-15,3 2-1 16,0-1 2-16,5-1-8 0,5 1 1 0,2-4-1 16,2-3 5-16,3-4-1 15,3-3 3-15,2-5-3 0,-1 0-2 16,0-6-2-16,-3-6 1 0,-4-1-4 0,-2-2 3 15,-9-3 0-15,-1-1 1 0,-2 0 1 16,-4-3 2-16,-8 1-2 0,-3-2 0 16,-1 5-3-16,-2 1 1 0,0 7 0 15,-1 1-3-15,2 7-2 0,-1 2-3 0,3 9-5 16,3 8-11-16,-1 5-17 16,-6 5-52-16,2 2-77 0</inkml:trace>
  <inkml:trace contextRef="#ctx0" brushRef="#br0" timeOffset="108628.33">20405 2901 79 0,'0'0'22'0,"0"0"3"0,0 0-21 15,0 0 31-15,0 0-23 0,0 0 6 16,0 0 3-16,12 64-4 15,-8-45 3-15,-1 8-5 0,1 6 4 0,1 6-3 16,1 8 8-16,-2 9 1 0,-1 4 1 16,2 5-17-16,4 8 6 0,-7 7 14 15,-1 6-1-15,1 9-10 0,-2 3-2 16,0 6-5-16,0 3-3 0,0 2 3 16,1 3 4-16,-1 2-1 0,1 3-5 15,-1-3-3-15,1 4-2 0,0-3-1 16,-1 1-3-16,0 0 0 0,-4 2 4 15,0 0 15-15,-7-1 13 0,4-3-1 16,1-3-1-16,-7-1-2 0,7 0-12 16,-6-2-7-16,1-3 1 0,1-3-3 0,-1-3-1 15,1-7-1-15,2-10 0 0,1-6 14 16,4-10-16-16,1-7-2 16,-2-10 0-16,-3-12 0 0,2-9-1 0,4-13 0 15,-2-6 0-15,2-9-8 0,-5-3-19 16,0-11 10-16,1-10-22 0,-4-9-27 15,3-7-30-15,0-5-50 0,-4 3-91 16</inkml:trace>
  <inkml:trace contextRef="#ctx0" brushRef="#br0" timeOffset="109508.88">20687 5263 97 0,'0'0'20'0,"0"0"163"15,0 0-143-15,0 0 4 0,0 0 14 16,0 0-7-16,-23-16-13 0,21 16-7 16,1 0-13-16,1 3-10 0,-1 6-6 15,1 3-1-15,0 3 2 0,0 1-2 16,0 4 2-16,4-4 0 0,3-2-2 15,0 0 1-15,1-2 0 0,3-3-1 0,-2-3 0 16,5-2 0-16,2-2 2 16,-3-2 1-16,1-2-1 0,-1-5 0 15,-5-2 2-15,3-2 2 0,-7-2 0 16,1-2 5-16,-5-3-1 0,0 1-2 0,-2-1-4 16,-5 0 0-16,-2 1 0 15,-2 1-3-15,-5 3 1 0,-1 3-3 0,5 5 0 16,-2 5-2-16,-2 0-1 0,6 15-10 15,-2 5-22-15,-4 7-11 0,-1 4-36 16,-2 1-70-16</inkml:trace>
  <inkml:trace contextRef="#ctx0" brushRef="#br0" timeOffset="110277.1">31343 4568 205 0,'0'0'48'0,"0"0"72"0,0 0-101 16,0 0 21-16,0 0 16 0,0 0-4 15,0 0-2-15,0 0-15 0,0 0-8 16,-27-38-9-16,38 38-11 15,7 4 0-15,13 6 0 0,4-1 6 0,8-1 4 16,7 5-3-16,1 1-5 0,0 1-4 16,-4 0-2-16,-6 3-1 0,-8 1-2 15,-9-4-1-15,-9-1-2 0,-8 2 3 16,-7-1-2-16,-5 5 1 0,-14-1 1 16,-6 3 3-16,-9-2-1 0,-8 3 2 15,-2-4 0-15,0-2-1 0,3 3-3 16,4-5 0-16,3 2 0 0,9 0-1 15,6-5-1-15,9 1-11 0,8-3-24 0,2-3-18 16,13-6-52-16,8-1-75 16,1-8-58-16</inkml:trace>
  <inkml:trace contextRef="#ctx0" brushRef="#br0" timeOffset="110559.19">32008 4750 321 0,'0'0'278'15,"0"0"-240"-15,0 0-32 0,0 0-4 16,0 0 3-16,0 0-2 0,-25 66 4 16,16-32 6-16,0 3-1 0,5 2 2 15,-5-2-7-15,2 4 4 0,-1-2-8 16,-1-2-2-16,1 3 2 0,-2-3-1 16,1-1-2-16,-1-3 1 0,0-5 0 15,4 1 0-15,1-8-1 0,3 2 0 16,2-6 0-16,0-2 1 0,2-1-1 15,8-6 0-15,5-4 1 0,4-2 0 16,8-2 1-16,6-4 2 0,4-9-4 0,4 0-1 16,3-2-14-16,0-1-12 0,-2-1 0 15,-10-1-31-15,-7 1-40 0,-10 0-39 16,-11-1-69-16</inkml:trace>
  <inkml:trace contextRef="#ctx0" brushRef="#br0" timeOffset="110716.38">31632 5137 416 0,'0'0'88'16,"0"0"-67"-16,0 0-10 0,0 0 33 15,0 0-9-15,0 0-9 0,108-1-7 16,-45-10-13-16,9 0-6 0,7-3-2 16,6-2 2-16,-2 2-16 0,-2 3-21 15,-2 0-88-15,-6 0-33 0,-15 1-119 16</inkml:trace>
  <inkml:trace contextRef="#ctx0" brushRef="#br0" timeOffset="110841.63">32591 5068 594 0,'0'0'97'15,"0"0"-67"-15,0 0-16 0,0 0 27 16,0 0-8-16,0 0-24 0,0 0-9 16,0 0-3-16,0 0-6 0,12 35-60 15,-12-35-54-15,-4 0-258 0</inkml:trace>
  <inkml:trace contextRef="#ctx0" brushRef="#br0" timeOffset="119685.89">12841 8480 108 0,'0'0'44'0,"0"0"48"15,0 0-42-15,0 0-20 0,0 0-4 16,-1-7 0-16,1 7 9 0,1 0-14 16,3 0-5-16,-2 4-2 0,1 1 5 15,2 6-10-15,-4 1 1 0,3 5-3 16,-4 4 3-16,0 3-1 0,1 7 2 15,-1 4-3-15,0 5-1 0,0 6-3 16,0 3-1-16,0 5-1 0,0 1-2 16,0 4 1-16,0 2 0 0,0 5-1 15,0 3 0-15,0 6 0 0,0 5 0 16,-4 4 1-16,1 5-1 0,-2 3 0 0,1 2 12 16,0 3 4-16,-3 2-4 0,0 5 7 15,-2 2-9-15,-1 1-1 16,-1 0 7-16,2-2 6 0,-1 3-7 15,1 2-7-15,3-4 0 0,-1 5-2 0,0-1 0 16,3-1 1-16,-1 0-3 16,0-3-4-16,1-1 4 0,3-5-1 0,-1-1-2 15,1-2 0-15,-1-5 1 0,2-4-1 16,-1-3 0-16,1-4 0 0,-4-3-1 16,2-5 0-16,-2-3-2 0,-1-7 2 15,2-6 1-15,-2-5-1 0,0-8 1 16,3-5-1-16,-1-7 1 15,2-6-1-15,0-8 0 0,0-8 0 0,1-3 0 16,0-5-6-16,0-2-19 0,0-5 0 16,0-6-2-16,2-4-6 0,-1-7-22 15,3 1-3-15,-3-1-14 0,-1-1-43 16,0 5-4-16</inkml:trace>
  <inkml:trace contextRef="#ctx0" brushRef="#br0" timeOffset="120557.76">11125 12273 272 0,'0'0'194'0,"0"0"-155"0,0 0-31 15,62-49 5-15,-34 39 2 0,6-4 0 0,7 2-2 16,1 2-4-16,4-1-1 16,0 2-5-16,5-1-1 0,4 1-1 0,7 1-1 15,7 0 2-15,4 0-1 16,5-2-1-16,11 3 0 0,5 0 0 15,11-2 0-15,6 2 2 0,9-3 1 16,11 0 5-16,8 1 3 0,9-2-2 16,9-1 0-16,12 0-4 0,3-2 3 0,11 3-1 15,1 0 2-15,9-1-1 0,5 2 0 16,8-1-3-16,3-1-4 0,10 1 6 16,5-1 1-16,8 1-1 0,6-3-6 15,6 3 1-15,2 0 0 0,6 1 2 0,4 1 3 16,5-2-7-16,1 2 5 0,7 0 0 15,5-1 1-15,-1 3-6 16,4-3-1-16,3-1 1 0,2 3 4 0,7-1-3 16,3 2 0-16,5 2 3 0,0 2 1 15,7 1-2-15,-2 0 2 0,3 2 5 16,0 0-3-16,1 0 1 16,4 0 3-16,-7 0-5 0,2 0-5 15,-2 2 8-15,-1 1 4 16,-1 2-7-16,1-2 1 0,-1 2 4 0,-6-1-8 0,2 0 2 15,-4 1-2-15,-6-1 9 16,-1-1-6-16,-3 4-5 0,-5-2 7 0,2 2 1 16,-4 0-9-16,-4-2-2 0,1 3 2 15,-3-1 2-15,1-1-2 0,-5 1 0 16,-1 3 2-16,2-3 1 0,-5 1-3 16,-2 0-5-16,-6 0 5 0,-6 1 7 0,-5 4-7 15,-4-5-1-15,-1 2 1 16,-5 1 10-16,-7-2-10 0,-4-1 0 0,-14-1 0 15,-4-1 8-15,-14-2-1 0,-8-2-7 16,-6 0-2-16,-14-1 2 0,-7 1 2 16,-10-2 0-16,-10 0 1 0,-9-3-3 15,-10-2-9-15,-11-2 9 0,-12-4 2 16,-13-1 0-16,-9-2-1 0,-14 2 0 16,-9-2 1-16,-11 2-1 0,-11 0-1 15,-8 1-1-15,-7 1-4 0,-9-3-1 16,-2 3-8-16,-4 0 1 0,-5 0-2 15,-2 1 0-15,-3 1-12 0,1 1 0 16,2 0-7-16,-1 5-7 0,4-1 0 16,1 1-6-16,2 0-4 0,3 2-13 15,0-3-2-15,2 1-16 0,0-2 3 16,0 0-14-16,0 0-27 0</inkml:trace>
  <inkml:trace contextRef="#ctx0" brushRef="#br0" timeOffset="120786.82">32766 11729 42 0,'0'0'50'0,"0"0"13"0,0 0-4 0,0 0-6 16,0 0 10-16,0 0-2 0,0 0 6 15,5-24-13-15,4 20-3 0,1 1-20 16,4 2-7-16,4-1-1 16,3 2-4-16,6 0 9 0,4 2-4 15,4 1-9-15,3 0 2 0,2 3 1 0,0 3-8 16,4 2-4-16,0 3-2 0,-1 1-1 16,-5-2-2-16,-8 5 2 0,-4-5 0 15,-11 3-2-15,-12 1-1 0,-4 2 0 16,-18 0 1-16,-17 0 2 0,-15 3-3 0,-27-5 4 15,-25-2-3-15,-29-4 3 16,-34-7-4-16,-29-4-5 0,-34-7-20 0,-34-11-17 16,-31-11-39-16,-37-12-61 0,-34-3-169 15</inkml:trace>
  <inkml:trace contextRef="#ctx0" brushRef="#br0" timeOffset="121521.79">12775 8442 330 0,'0'0'190'15,"0"0"-134"-15,0 0-24 0,0 0 14 16,0 0-13-16,0 0-20 16,0 0-11-16,0 0-1 0,0 0 0 0,-56 75 0 15,49-49-1-15,2-6 1 0,-2 1-1 16,2-2 2-16,1-6-2 0,4 0 0 16,0-7 0-16,-1-3 1 0,1-3-1 15,0 0 1-15,0-12 5 0,1-5 22 16,4-9 9-16,5-9-28 0,1-7-6 15,3-3 5-15,5-2 1 0,0-5-4 16,2 1-1-16,0-2 0 0,1 5-4 16,1 3 0-16,1 9 2 0,-2 13 0 15,-5 10 17-15,-4 12-12 0,-4 6-7 16,0 14 0-16,3 14 0 0,-6 10 1 16,-1 11 3-16,-5 4-4 0,0 4 0 0,4-2 1 15,1-4 0-15,2-6 0 0,5-6-1 16,5-10 0-16,3-6 1 15,2-10-1-15,2-8-8 0,1-7-21 0,2-5-45 16,-4-12-13-16,-6-14-67 0,-10-1-318 16</inkml:trace>
  <inkml:trace contextRef="#ctx0" brushRef="#br0" timeOffset="122223.62">11067 7693 59 0,'0'0'40'0,"0"0"-38"16,0 0 81-16,0 0-21 16,2-61-2-16,-2 46-3 0,0 1 14 0,0 0-12 15,-2 4-5-15,0 1 1 16,0-1-9-16,0 6-7 0,1-1-7 0,1 4-6 15,0 1 3-15,0 0-8 16,0 0-13-16,4 8-8 0,3 7-4 0,8 1 1 16,-3 8 3-16,1 3 3 0,0 2-1 15,-6 2-1-15,4-1 0 0,-6-1 0 16,-3 1-1-16,-1-4 0 16,-1-1 0-16,0-1 3 0,-6-3-3 0,-3 0-1 15,-5-1 1-15,-4-1 1 0,-3-1-1 16,-5-1 0-16,1-4-9 0,-1-4-12 15,2-3 6-15,4-5 2 0,-1-1 7 16,8-3 3-16,3-6 1 0,4-2 0 16,5-2-3-16,1-2 2 0,11-2-2 15,7-1-2-15,8-2 7 0,2-1 0 16,2-4 0-16,3 2 0 0,2-2 0 16,-4-3 1-16,5 4-1 0,-6-4 0 15,0 3 4-15,-5 0 2 0,-4 1 1 0,-6 3 2 16,-8-2 2-16,-2 5-2 15,-4 0 0-15,-1 0-2 0,0 5-1 0,0 2 1 16,0 4-5-16,-2 4 1 16,-1-1-2-16,2 4 1 0,1 0-2 0,0 0-3 15,-3 1 1-15,1 7-3 16,-3 0-1-16,0 6-4 0,3-3-11 16,1 4-6-16,1-2-8 0,0 1-31 0,0-1-59 15,1 0-89-15</inkml:trace>
  <inkml:trace contextRef="#ctx0" brushRef="#br0" timeOffset="123641.74">10981 7596 125 0,'0'0'54'15,"0"0"-26"-15,0 0 6 0,0 0 17 0,-33-61 7 16,25 50 6-16,4 0-10 0,-1-2-16 16,-1 2 3-16,2 2-3 0,0-2-5 15,2 3-3-15,-1 0-3 16,0 0-8-16,1 6 1 0,2-4-3 0,0 4-3 16,0 0 1-16,0 1-2 0,0 1-5 15,0-2-4-15,0 2-3 0,5 0-1 16,5 7-5-16,6 5 3 0,2 4 2 15,4 2 1-15,-2 3-1 0,-1 3 0 16,2-1 0-16,0 1 0 0,-4 0 0 16,-2 2 0-16,-2-3 0 0,-3 2 0 15,-3 0-1-15,-1 0 1 0,-2 4-1 16,-3-2 1-16,-1 1 2 0,0-2-2 0,-2 0 0 16,-2 0 1-16,-3-1-1 15,-1-2 2-15,1-2-2 16,-2 1 1-16,1-3 0 0,-2-3-1 15,3 1 1-15,-2-6 0 0,3-2-1 0,-1-3 0 16,1-2 2-16,1-1 1 0,0-1-1 16,0-2-2-16,-3 0 4 0,-1 0 3 15,-1-3-1-15,0-5-2 0,1-1 2 0,-2-4 1 16,1 0-3-16,1-4-1 0,1-1-1 16,4 0 1-16,1-2-2 0,3 2 0 15,0-1 0-15,6 0-1 0,6-3 0 16,4 1-1-16,7-4 1 0,3 0 0 15,4-1 0-15,5 0-1 16,1-5 1-16,2 5 0 0,-2-2-3 16,-3 2 3-16,0 0 3 0,-7 1-1 0,-5 1-2 15,-5 4 1-15,-8 3 1 0,-2 5-2 16,-3 0 1-16,-2 7-1 0,-1-1 1 16,0 3 1-16,0 3-2 0,0-2 0 0,0 2-1 15,0 0-2-15,0 2-7 0,0 5-17 16,2 3-19-16,0 3 4 15,0-2-12-15,2-1-26 0,2 0-47 0,-1-2-69 16</inkml:trace>
  <inkml:trace contextRef="#ctx0" brushRef="#br0" timeOffset="124107.42">11242 8039 51 0,'0'0'157'0,"0"0"-97"0,0 0 2 16,0 0-1-16,0 0 7 0,-10-59-17 16,10 56 1-16,0-1-15 0,0 2-9 15,3 1-9-15,2 0-2 0,1 1-5 16,2 0-5-16,1 6-1 0,-1 1 1 16,2 3 1-16,0 1-1 0,0 3-3 15,-1-1 1-15,1 1 0 0,-3-1-1 16,3 2-2-16,-4-4 1 0,-1 0-2 15,4 1 1-15,-8-4-2 0,3 4 1 16,-4-5 0-16,0-1-1 0,0 0 0 16,0-2 0-16,0 0-6 0,-2-1-6 0,1 1-3 15,1-2-1-15,-1-2-2 16,1 0-9-16,0 0 0 0,1 0-5 16,4 0-13-16,1-2-4 0,3-3 18 0,-2-2-19 15,3-1-54-15,-4 0 0 0,-1-2-84 16</inkml:trace>
  <inkml:trace contextRef="#ctx0" brushRef="#br0" timeOffset="124338.26">11376 7987 28 0,'0'0'239'0,"0"0"-178"16,0 0-24-16,0 0 25 15,0 0 0-15,0 0-1 0,0 0-9 16,0 0-12-16,-9-36-8 0,7 36-13 15,1 0-3-15,0 3-7 0,-3 6-9 0,-2 1 2 16,-5 3-2-16,0 3 1 0,-1 2 0 16,-2 0-1-16,2 0 1 0,0 0 0 15,0 0-1-15,3-4 0 0,0-2 0 16,4 1 0-16,0-5 0 0,1-1-23 16,2-2-27-16,0-3-27 0,2-2-52 15,0-2-74-15</inkml:trace>
  <inkml:trace contextRef="#ctx0" brushRef="#br0" timeOffset="124878.53">11523 7986 478 0,'0'0'54'16,"0"0"-34"-16,0 0 11 0,0 0-2 0,0 0-10 15,0 0-16-15,0 0 1 16,0 0 4-16,0 0 0 0,14 56-5 0,-14-41 0 16,0 0 0-16,0-1-3 0,0-3 1 15,2-2-1-15,-1 0 0 16,1-4 0-16,3 0 1 0,1-3 0 0,0-2-1 16,7 0 0-16,-4-9-1 0,7-2 1 15,-1-4-12-15,0-1-14 0,-1-2-7 16,0 1-9-16,-5-1 13 0,-1-1 10 15,-3 4 3-15,-2-1 9 0,-3 6 7 16,2-1 1-16,-2 6 0 0,0 2 9 16,0 3 10-16,0 0 4 0,-2 3 0 15,-1 8-24-15,1 6 2 0,-1 8-2 16,-2 4 9-16,4 5 5 0,1 6 0 16,0 3 0-16,1 6-7 0,4 2 3 15,0 2 19-15,-3 1-14 0,1 1-7 0,-2-5-2 16,-1-2-1-16,-1 0-4 0,-6-6 2 15,-1-5 0-15,-2-6 0 0,-2-4 3 16,2-6-4-16,-5-3-1 16,3-3 1-16,0-8-1 0,-1-4 4 0,2-3 6 15,-2-7 1-15,1-9-5 0,2-6 2 0,1-6-3 16,1-6-1-16,5-9-5 16,3-2 1-16,0-2-1 0,3-2-5 15,11 4-6-15,0-2 1 0,6 5-2 16,1 0-9-16,2 1-4 0,3 0-12 15,0-3-10-15,5 0-37 0,-2-2-63 0,-2 3-43 16</inkml:trace>
  <inkml:trace contextRef="#ctx0" brushRef="#br0" timeOffset="125164.46">12022 7303 518 0,'0'0'43'0,"0"0"-18"0,0 0-4 16,0 0 26-16,0 0 2 0,0 0-9 16,0 0-17-16,0 0-23 0,-21 3-2 15,14 31 2-15,0 6 2 0,-1 8 1 16,0 4-2-16,4 4 3 0,2-1 0 16,1 1-1-16,1-2-3 0,2-1 0 15,4-1 0-15,4-5 1 0,-2-7-1 16,7-4 0-16,-3-6 1 0,3-7-1 15,1-6 1-15,2-5-2 0,3-4 1 16,0-8 0-16,3-1-17 0,4-13-19 0,-3-5-23 16,4-5-33-16,-2-9-85 15,-5 2-67-15</inkml:trace>
  <inkml:trace contextRef="#ctx0" brushRef="#br0" timeOffset="125647.4399">12277 7606 439 0,'0'0'74'0,"0"0"-55"0,0 0 7 15,0 0 25-15,0 0-5 0,0 0-14 16,0 0-11-16,0 0-11 0,0 0-5 16,-44-45 1-16,41 37 2 0,-1-2-2 0,2-5-3 15,2 0-2-15,0-4 1 16,2-1-2-16,8 2-1 0,1 0 1 0,6 3-1 15,4 4-1-15,2 1-1 16,5 0 3-16,1 3 1 0,3 1-1 16,2 2 0-16,0 0 0 0,1 2 1 0,0 0-1 15,0-1 0-15,-7 0 0 0,2 3-3 16,-8-2 3-16,-2 2-1 0,-4-2 1 16,-8 1 1-16,-3 1-1 0,-4-2 1 15,-1-1-1-15,0-1 0 0,-4 0-5 16,-3 1-10-16,-4-2-9 0,-1 5-10 15,-6 0-3-15,3 0 2 0,1 5 4 16,1 1 14-16,-3 0 12 0,1 1 2 16,2 4 3-16,-1 4 0 0,1 2 0 15,2 2 1-15,2 3 12 0,3 4-1 16,-1 4 1-16,5 1 1 0,0 4 1 16,2-2-1-16,2-2 0 0,2-3-6 0,5-4-3 15,-2-4 1-15,4-2-1 0,-2-7-1 16,3 2-3-16,0-6 2 0,0-2-3 15,2-3 0-15,-1-2-6 0,3-5-11 16,0-8-26-16,4-3-33 0,-1-4-56 16,2-4-23-16</inkml:trace>
  <inkml:trace contextRef="#ctx0" brushRef="#br0" timeOffset="125858.4">12816 7129 469 0,'0'0'31'0,"0"0"-3"0,0 0 13 16,0 0 11-16,0 0-2 16,0 0-15-16,0 0-18 0,0 0-11 15,50-4 3-15,-27 22 6 0,4 5-9 16,1 7-1-16,2 4 0 0,-1 1-2 16,-5 5 0-16,-5 2-2 0,-5 3 1 15,-8 1-2-15,-6 5-1 0,-5 2 0 16,-16 1-13-16,-9 3-34 0,-9-3-50 15,-4-7-129-15</inkml:trace>
  <inkml:trace contextRef="#ctx0" brushRef="#br0" timeOffset="127211.55">33448 12301 138 0,'0'0'99'16,"0"0"-21"-16,0 0-34 0,0 0-3 16,0 0 4-16,0 0-21 0,0 0-13 15,0 0-4-15,0 0-1 0,19-10 6 16,-18 12 11-16,-1 3 11 0,0-1-4 15,0 2-6-15,-5 1-5 0,-3 2-1 16,1 2 1-16,-3-1-1 0,1-1 0 16,0 0-7-16,-1-2-3 0,4 1-2 15,-4-3 2-15,6 0 0 0,-1-3-2 16,0-2-2-16,1 0 1 0,-1 0 4 0,1-2 4 16,-2-5 3-16,-3-2-3 15,4 2-6-15,1-8-3 0,1 0-3 16,2-3 1-16,1-2 1 0,2-3-1 0,6 1-2 15,3 2 0-15,0 0 1 16,2 7-1-16,3-1-1 0,1 1 1 0,6 5 0 16,4-1 0-16,2 0 0 0,6 0 0 15,2 1 1-15,4-1-1 0,-1 0 0 16,2 5 1-16,-3 0 0 0,-2 3-1 16,-1 1 0-16,-3 0 0 15,-5 1 0-15,-4 3-1 0,-4 0-4 0,-4 0 4 16,-4 1 1-16,-4 0-1 0,-1-3-2 15,-4 0 3-15,-2 2 0 0,1-4-1 16,0 2 1-16,-1-1 0 0,1 0 1 16,1 0 0-16,2-1-1 0,-1 0 2 15,-1-1 0-15,2-2-1 16,3 0-1-16,-3-4 1 0,-3 1 0 0,2-1 0 16,-2-1-1-16,-1 1 1 0,-1-3 0 0,0 1-1 15,0 1 0-15,-2-1-1 16,-4 3 0-16,1-2-2 0,-6 3 0 15,4 0 2-15,-6 1 0 0,4 4-4 0,-5-2 3 16,3 2 1-16,0 0 1 16,0 2-2-16,3 2 2 0,-3-1 0 0,1 3-1 15,-2 0 0-15,-2 1 0 0,1 3 2 16,-5 1-2-16,-1 4 2 0,-2 2-1 16,1 5 1-16,-5 3-1 0,3 3-3 15,3 3 3-15,0 1 0 0,5 1 0 16,2 0 1-16,4 1 1 0,3-2 2 15,4 1-1-15,1-1-1 0,6-1-1 16,-1-2 3-16,9 0-3 0,-3-3 6 0,3-2 3 16,2-5 2-16,-4-1-3 0,3-4 1 15,0-2 5-15,-4-5-2 16,0 2-4-16,-3-5 0 0,1-1 1 16,-4-3 0-16,2 0-3 0,-2 0 0 0,-2 0-2 15,4 0-1-15,-3-4-4 0,3-1 1 16,-3 1 0-16,3-2-1 0,0 0-3 15,-2-1 3-15,2 2 1 0,-1-3-1 16,-2-1-5-16,-1 1-5 0,0-1 0 16,1 2 1-16,0-2-4 0,-1 2-4 15,1 1-7-15,-1-1-7 0,3 1-12 16,2 1-21-16,-1-2-11 0,4 2-24 16,-2-4-94-16,3 2-103 0</inkml:trace>
  <inkml:trace contextRef="#ctx0" brushRef="#br0" timeOffset="127364.23">34388 12544 731 0,'0'0'54'0,"0"0"-45"0,0 0-8 15,0 0 2-15,0 0-1 0,0 0-2 16,-47-3-35-16,50 3-93 0,-1 1-174 15</inkml:trace>
  <inkml:trace contextRef="#ctx0" brushRef="#br0" timeOffset="150467.04">6611 5254 48 0,'0'0'21'16,"0"0"1"-16,0 0 0 15,0 0-5-15,0 0 24 0,0 0 47 0,0 0-45 16,0 0 8-16,0 0 8 0,-52-61-12 16,48 45 3-16,-3-1-8 0,3 3-4 15,0 2-3-15,3 5-2 0,1 2 6 16,-1 3-6-16,1 2-11 0,0 0 0 15,0 0-13-15,2 0-9 0,7 11-4 16,8 8-1-16,5 0 5 0,6 5 0 16,-2 5 0-16,5-4 2 0,-1 6-2 15,0-5 0-15,-3-1 0 0,0-2 1 16,-5-4-1-16,-1-3 0 0,-8-4 0 16,1-5 1-16,-3-2-1 0,-7-5 0 15,-4 2 0-15,0-2 1 0,0-4-1 16,-2-8-1-16,-5-7-11 0,1-5-17 15,-2-6-13-15,-2-1 0 0,4-1 10 0,-3 0 0 16,0 1-14-16,4 4 10 0,-1 3 23 16,2 5 13-16,3 5 2 0,1 7 1 15,0 3 10-15,0 3 7 0,0-1 5 16,0 2-6-16,0 0-6 0,0 0-4 16,0 0 0-16,0 2-5 15,0 5 4-15,0 8 8 0,-5 8 13 0,-13 5-7 16,-5 7-6-16,-14 3 4 0,-2 4 0 15,-7 1-12-15,0-3 2 0,1-3-5 16,9-2 0-16,8-5-4 0,1-5 1 16,13-7-2-16,3-5 0 0,9-4-2 15,2-7 1-15,1-2-19 0,16-9-48 16,4-13-30-16,7-11-68 0,3-4-202 16</inkml:trace>
  <inkml:trace contextRef="#ctx0" brushRef="#br0" timeOffset="151216.8899">20268 4842 182 0,'0'0'63'15,"0"0"30"-15,0 0-34 0,0 0 9 16,0 0-10-16,0 0-4 0,0 0-9 16,0 0-4-16,0 0-19 0,34-52-13 15,-29 59-7-15,9 6 3 0,-1 1 6 16,7 6 4-16,1-4 0 0,6 5-2 15,-1 1-4-15,8-4 0 0,0 3-2 0,-2-4-3 16,4-1 2-16,-4 0-4 16,-6-5-2-16,-3 0 1 0,-6-2-1 15,-3-5 0-15,-9-2-7 0,-4-2-16 16,-1 0-16-16,-3-1-8 0,-3-3-5 0,-7-6-5 16,-4-2-51-16,1-2-26 15,1-6 26-15,1 0 1 0</inkml:trace>
  <inkml:trace contextRef="#ctx0" brushRef="#br0" timeOffset="151339.4199">20561 4814 135 0,'0'0'116'16,"0"0"-36"-16,0 0 3 0,0 0-19 16,0 0-14-16,0 0-11 0,0 0-18 0,0 0-15 15,0 0 3-15,-39 55 23 0,13-17-4 16,-8 5-18-16,-9 2-2 0,-2 6-3 16,-2-3-2-16,3 4-3 0,-1-2 0 15,2-3-35-15,1-5-150 0</inkml:trace>
  <inkml:trace contextRef="#ctx0" brushRef="#br0" timeOffset="152072.68">6991 5137 420 0,'0'0'66'0,"0"0"-11"0,0 0-18 16,0 0-15-16,0 0-11 0,0 0-8 15,0 0 6-15,16 65 4 0,-10-42 2 16,5-1-1-16,-3 1-2 0,6-3-3 15,-4-1-1-15,2-1-2 0,-2-2-2 16,-1-2-3-16,1-1 3 0,0-2-3 16,-5-4-1-16,0 0 0 0,-1-2 0 15,0-1 0-15,-4 0-1 0,0-4-19 16,0 0-27-16,0-6-13 0,-2-3-7 0,-4-5-69 16,1-1-55-16</inkml:trace>
  <inkml:trace contextRef="#ctx0" brushRef="#br0" timeOffset="152208.97">7058 5202 331 0,'0'0'149'0,"0"0"-72"0,0 0-32 0,0 0-16 16,0 0-2-16,0 0-12 0,0 0-9 15,0 0 4-15,-26 91 5 0,12-54-5 16,-7-1-4-16,-1 6-6 0,-2-3 2 16,0 3-1-16,2-4-1 0,-1-5-52 15,7-6-137-15</inkml:trace>
  <inkml:trace contextRef="#ctx0" brushRef="#br0" timeOffset="153019.64">20835 4813 245 0,'0'0'100'0,"0"0"-34"16,0 0 14-16,-8-65 9 16,5 57-24-16,3 5-10 0,0-2-11 0,0 5-5 15,0 0-14-15,4 5-25 0,4 8-1 16,9 6-5-16,4 8 6 0,-1 1 3 16,6 1 1-16,0 1-4 0,-1-5 2 15,-4 0 0-15,0-6-2 0,-4-2 1 16,1 1-1-16,-8-10 0 0,1 1 0 15,-9-7-14-15,0-2-20 0,-2 0 2 16,0 0 3-16,0-8 9 0,-4-6 0 16,3-3-28-16,-3-3 6 0,-1-6 29 15,3-1 13-15,1-2 1 0,1-5-1 16,0 1 1-16,0 2 10 0,1 7 11 16,4 9 2-16,-4 8-2 0,0 3-4 15,-1 4 6-15,0 2-10 0,0 7-11 0,-6 8-2 16,-5 9 2-16,-10 5 1 15,-8 7 0-15,-8 6 0 0,-7 2-3 0,-2 0-1 16,-8 3-1-16,2-1-38 16,-1-6-97-16,9-7-166 0</inkml:trace>
  <inkml:trace contextRef="#ctx0" brushRef="#br0" timeOffset="153544.93">7460 5048 265 0,'0'0'27'16,"0"0"-14"-16,0 0-1 0,0 0 1 15,0 0-8-15,0 0-2 0,0 0-3 16,0-26 0-16,0 26 0 0,0 0-14 16,-2 2-21-16,-1 2 11 0,-8 1-23 15,3-4-76-15</inkml:trace>
  <inkml:trace contextRef="#ctx0" brushRef="#br0" timeOffset="153801.28">7142 4965 363 0,'0'0'86'0,"0"0"-47"16,0 0-5-16,0 0 16 0,0 0-9 16,0 0-19-16,0 0-22 0,0 0 1 15,62 44 4-15,-40-21 19 0,0-2-11 16,3-1-12-16,-1 1 2 0,-2-2-2 15,0-2-1-15,-1-2 1 0,-1-4-1 16,-1 0 1-16,-2-4-1 0,-6-1 0 16,0-2-3-16,-5-4-15 0,4 0-21 15,-8-7-30-15,0-1-17 0,-2-8-27 16,0 1-39-16</inkml:trace>
  <inkml:trace contextRef="#ctx0" brushRef="#br0" timeOffset="153957.3199">7375 4923 346 0,'0'0'73'0,"0"0"-29"0,0 0-19 16,0 0-2-16,0 0 2 0,0 0-16 16,-61 54-2-16,44-20-6 15,0 1 2-15,-4 0 0 0,-2 6-3 0,-1-1 0 16,-1 2 0-16,2-3-52 0,0-8-143 16</inkml:trace>
  <inkml:trace contextRef="#ctx0" brushRef="#br0" timeOffset="154811.18">21352 4871 183 0,'0'0'22'0,"0"0"31"0,0 0 22 15,0 0 11-15,0 0-23 0,0 0-3 16,0 0-3-16,0 0-6 0,0 0-3 16,-10-51-6-16,10 51-5 0,0 0-15 15,2 0-16-15,4 10-6 0,5 4-6 16,2 4 6-16,2 4 1 0,4 0 3 15,3 0-2-15,5-3-1 0,-2 1-1 16,-1-3 1-16,3-1 0 0,-3-5-1 16,-5 0 0-16,-4-3-3 0,-7-4-34 15,-3-1-13-15,-5-3 2 0,0 0-8 0,-4-10 2 16,-2-1-23-16,-4-1-36 0,3-5 44 16,-3-4 67-16,4 2 2 15,0-7 3-15,3 2 11 0,3-3 22 16,0 1 13-16,0 8-3 0,2 4 4 0,1 9 2 15,-3 1-11-15,0 4-10 0,-3 1-4 16,-10 8-15-16,-4 9-9 0,-10 8-2 16,-12 5 0-16,-11 9-1 0,0 1 0 15,-3 7-1-15,-7 1-16 16,-5 1-81-16,0-6-94 0</inkml:trace>
  <inkml:trace contextRef="#ctx0" brushRef="#br0" timeOffset="155703.8">7322 4533 284 0,'0'0'122'0,"0"0"-87"0,0 0-7 16,0 0 29-16,0 0-2 0,0 0-14 16,0 0-10-16,0 0-14 0,-6-27-17 15,6 27-1-15,1 0-1 0,4 3 1 16,-4 1-1-16,5 5 1 0,-4-3-44 16,-2-1-98-16,0-5-237 0</inkml:trace>
  <inkml:trace contextRef="#ctx0" brushRef="#br0" timeOffset="156805.7">10654 5164 623 0,'0'0'37'16,"0"0"-15"-16,0 0-16 0,0 0 0 0,0 0 11 16,0 0-4-16,-3-1-11 0,6 1-2 15,-1 4-12-15,4-1-58 0,3-2-54 16,0-1-109-16</inkml:trace>
  <inkml:trace contextRef="#ctx0" brushRef="#br0" timeOffset="156998.8">11773 5198 352 0,'0'0'308'16,"0"0"-305"-16,0 0-1 0,0 0-2 15,0 0 4-15,0 0 8 0,0 0-6 16,0 0-6-16,0 0-8 0,76-32-44 15,-54 22-50-15,0 2-138 0</inkml:trace>
  <inkml:trace contextRef="#ctx0" brushRef="#br0" timeOffset="157186.84">12711 5096 199 0,'0'0'539'0,"0"0"-539"16,0 0-1-16,0 0-3 0,0 0 4 16,0 0 3-16,0 0-3 15,0 0 0-15,84-7-2 0,-50-3-48 16,5-2-25-16,-2-2-76 0,-7 0-170 0</inkml:trace>
  <inkml:trace contextRef="#ctx0" brushRef="#br0" timeOffset="157361.28">13514 5072 754 0,'0'0'47'0,"0"0"-47"0,0 0-2 16,0 0 2-16,0 0 4 15,0 0-1-15,0 0-3 0,75-6-3 16,-52 1-51-16,1-3-84 0,-3-2-229 15</inkml:trace>
  <inkml:trace contextRef="#ctx0" brushRef="#br0" timeOffset="172072.4199">12550 11837 154 0,'0'0'117'0,"0"0"67"16,0 0-123-16,0 0 1 0,0 0-5 15,0 0-5-15,0 0-11 16,0 0-5-16,-20-46-22 0,25 51-14 16,3 6-3-16,7 5 3 0,2 6 7 0,2 1 3 15,0 1-5-15,2 4 0 16,2-3 0-16,0 2-3 0,2-4 1 0,-2-2 0 15,-2-3 0-15,-1-6-3 0,-1-2 1 0,-5-1 1 16,-4-6-2 0,-1 0 1-16,-5-3-1 0,-1 0 3 0,-3 0-3 15,1-6 0-15,0-8-9 0,-1-5-20 16,2-1-28-16,-2-3-23 0,0-2-46 16,-3 3-104-16</inkml:trace>
  <inkml:trace contextRef="#ctx0" brushRef="#br0" timeOffset="172254.9">12855 11754 458 0,'0'0'107'15,"0"0"-32"-15,0 0-15 0,0 0-1 0,0 0-26 16,0 0-21-16,-53 69-4 16,28-28 3-16,-2 4-1 0,1 1-2 0,-1 0-4 15,2 1-3-15,1 1-1 0,-2-1 0 16,-1 0 0-16,1-2 0 0,-7-5-34 15,5-4-51-15,-7-12-66 0,0-9-245 16</inkml:trace>
  <inkml:trace contextRef="#ctx0" brushRef="#br0" timeOffset="177444.1">7345 5044 279 0,'0'0'158'0,"0"0"-107"15,0 0-9-15,0 0 15 0,-23-64-9 16,23 61 0-16,-2 1-9 0,2 2-11 15,2 0-22-15,1 7-6 0,12 6-4 16,1 5 4-16,3 6 2 0,1 3 4 16,-2 0 0-16,1 0-5 0,-4 2 0 15,4-4 0-15,-2 0 0 0,0-2-1 16,1-4 1-16,-2-1-1 0,0-4 1 16,-4-2-1-16,2-5 0 0,-3-1 0 15,-5-2 0-15,-3-2-2 0,-1-1-7 16,-2-1-18-16,0 0 3 0,-4-7-2 0,0-5-4 15,-4-7-26-15,3-3-20 0,0-2 23 16,-4-5 5-16,3-1-8 0,-1-2-6 16,0 2 34-16,2 2 28 0,1 7 5 15,2 5 28-15,0 4 27 0,1 6-8 16,1 4 2-16,0 0-2 0,0 2-1 16,0-2-18-16,0 2-16 0,0 4-11 0,0 8-5 15,0 11 3-15,0 3 24 16,-10 9-2-16,-3 3-13 0,-2 1-3 15,-2-1-2-15,-1-3-3 0,0-1-4 16,1-4 1-16,-1-1-1 0,9-2-1 16,-2-6 0-16,6-2 0 0,1-6 0 15,1-5-1-15,3-3-20 0,0-3-33 16,4-2-26-16,3-10-31 0,4-7-59 0,-3-2-107 16</inkml:trace>
  <inkml:trace contextRef="#ctx0" brushRef="#br0" timeOffset="177568.49">7444 5283 248 0,'0'0'0'0,"0"0"-13"0,0 0-71 16</inkml:trace>
  <inkml:trace contextRef="#ctx0" brushRef="#br0" timeOffset="182599.3599">31748 2697 144 0,'0'0'0'0,"0"0"-5"0,0 0-60 16</inkml:trace>
  <inkml:trace contextRef="#ctx0" brushRef="#br0" timeOffset="183131.3899">31954 2337 500 0,'0'0'50'0,"-1"-66"2"0,0 59-15 0,-1 3 2 16,2 1-5-16,0 3-13 15,0 3-19-15,2 8-2 0,2 9-9 0,5 10 7 16,-4 3 1-16,4 5 0 15,-2 0 1-15,3-2 0 0,1 1 0 16,2-5-1-16,2-3 1 0,2-5 0 0,4-6-3 16,0-4-4-16,-2-9-4 15,-1-5-3-15,0-4 3 0,-1-11 2 16,-1-5 9-16,-3-8 4 0,-1-5-4 16,-2-5 0-16,-5-2 0 0,1-1 0 0,-5 2 2 15,2 6-1-15,-3 6 0 0,0 11 0 16,0 6 1-16,0 8-2 0,0 4 2 15,0 13-2-15,0 14-8 0,0 14 5 16,0 14 3-16,-2 12-2 0,2 11 2 16,3 13-1-16,7 4 1 0,3 8 2 0,3 3 13 15,-4-2-14-15,0-2 2 16,-3-8 0-16,-1-10-3 0,-2-8 1 16,-4-7 2-16,-2-7-3 0,-11-10-2 15,-8-6 2-15,-5-13 0 0,-7-11 2 0,-2-5-1 16,-6-16 1-16,-6-6 4 15,-4-16-3-15,-3-16-2 0,-1-9 4 0,5-11-2 16,2-10 2-16,10-5-2 16,9-2 4-16,10 3-1 0,11 1 3 15,6 4 2-15,8 9-3 0,8 3-2 0,7 6 7 16,7 4-12-16,4 1 1 0,5 2-2 16,4 0 0-16,3 5-2 0,3-3-2 15,2 2 3-15,3 0-33 16,-5 2-7-16,1 1-10 0,-6 0-18 0,2 0-32 15,-3-1-16-15,-7-3-67 0</inkml:trace>
  <inkml:trace contextRef="#ctx0" brushRef="#br0" timeOffset="183334.8799">32664 2113 305 0,'0'0'106'0,"0"0"-54"0,0 0-20 16,0 0 12-16,0 0-14 0,0 0-25 0,0 0 0 15,-53 90 8-15,41-49-5 0,0 6 6 16,0 0 1-16,4 3-3 0,2-4-5 16,0 0-5-16,6 1 2 0,0-4 0 15,5-5-2-15,4-3-2 0,-1-7 0 16,6-5 1-16,0-4-1 0,4-5-16 16,4-10-20-16,2-4-45 0,1-5-34 15,-2-10-97-15</inkml:trace>
  <inkml:trace contextRef="#ctx0" brushRef="#br0" timeOffset="183583.34">32927 2133 167 0,'3'-65'305'15,"2"55"-270"-15,-4 5 19 0,0 3-1 16,0 2-18-16,2 7-14 0,1 12-21 16,0 10 0-16,-1 6 5 15,-1 11 2-15,-2 2 0 0,0 2-3 16,-2 3-2-16,-2-3 2 0,1-1 2 0,-1-2-1 15,1-5-5-15,2-5 0 0,1-8 2 16,0-4-1-16,1-3-1 0,3-3 0 16,3-5 3-16,4-4-3 0,-1-3 1 15,1-2-1-15,4-4 1 0,0-2 3 16,0-9-2-16,4-5-2 0,-2-6-7 16,-1-5-30-16,-3-6-31 0,-8-1-61 0,-4 0-103 15</inkml:trace>
  <inkml:trace contextRef="#ctx0" brushRef="#br0" timeOffset="183751.17">32741 2354 405 0,'0'0'47'0,"0"0"-27"0,0 0 11 16,0 0 19-16,0 0 0 0,0 0-21 0,0 0-16 16,0 0-9-16,67 6 11 0,-18-13 4 15,0-8-9-15,1 1-10 0,-8 0 0 16,-6 0-8-16,-3 1-41 0,-4-5-23 15,-1 3-29-15,-2-4-48 0,-7 0 33 16</inkml:trace>
  <inkml:trace contextRef="#ctx0" brushRef="#br0" timeOffset="183979.06">33156 2118 251 0,'0'0'83'0,"0"0"-34"0,0 0-5 0,0 0 0 0,0 0-9 16,0 0-13-16,0 0-10 0,0 0 15 15,61 31 5-15,-36-13-7 0,4 2-14 16,-4 1-3-16,4 6 3 0,-8-1-4 15,-1 4-2-15,-8 2-4 16,-5 0 0-16,-3 3 0 0,-4-2-1 0,-9-1-11 16,-5-3-4-16,-13 1-10 15,0-5 6-15,-5-2 0 0,1-3 7 0,-1-4 8 16,5 0 4-16,4 0-3 0,3-6 3 16,10 1 1-16,8-4-1 0,2-2-5 15,12-5-37-15,11-1-82 0,8-7-8 16,2-8-91-16</inkml:trace>
  <inkml:trace contextRef="#ctx0" brushRef="#br0" timeOffset="184125.81">33449 2483 624 0,'0'0'27'0,"0"0"-20"0,-65 13 8 15,37-8 17-15,2 5-16 16,-2 5-13-16,-10 3-3 0,-13 4-3 0,-16-4-124 15,1-8-299-15</inkml:trace>
  <inkml:trace contextRef="#ctx0" brushRef="#br0" timeOffset="201692.75">24364 4829 64 0,'0'0'15'16,"0"0"13"-16,0 0 142 0,0 0-134 0,0 0-3 15,0 0 15-15,6 65 7 0,-5-56-15 16,2-2-6-16,1 0-7 0,-3-1-15 16,4-1-5-16,-2-3-1 0,0 0 0 15,3-2-1-15,1-4-2 0,2-7 2 16,3-6-5-16,1-4-22 0,1-13-50 16,-1 2-86-16</inkml:trace>
  <inkml:trace contextRef="#ctx0" brushRef="#br0" timeOffset="201879.64">24584 4364 405 0,'0'0'227'0,"0"0"-202"16,0 0-16-16,0 0 24 0,0 0 4 16,-1-64-12-16,6 49-15 0,1 0-10 15,6-3-5-15,-1-2-11 0,2-2-8 16,3-4-17-16,2 2-12 0,0-4 17 15,-1-3-103-15,-3 3-25 0,-3 2-15 16</inkml:trace>
  <inkml:trace contextRef="#ctx0" brushRef="#br0" timeOffset="202042.59">24776 3833 314 0,'0'0'75'0,"0"-59"-37"16,0 39-13-16,1 1-1 0,1-1 16 15,1 1 5-15,3-2-8 0,-1 1-20 16,1 3-5-16,1-3-5 0,-2 3-6 0,1 4-1 15,-3-5 1-15,3 4 0 0,-3-2-1 16,2 1-2-16,1-2-8 0,2 0-20 16,3-2-33-16,0-2-21 0,-2 0-1 15,2 3-88-15</inkml:trace>
  <inkml:trace contextRef="#ctx0" brushRef="#br0" timeOffset="202184.56">24944 3294 162 0,'0'0'280'0,"0"0"-246"0,0 0 0 15,13-60 27-15,-8 41-11 0,5-1-11 16,1-4-19-16,1-2-17 0,5-3-3 16,-3 1 0-16,2 3-7 0,1-1-18 15,0 3-16-15,4 2-33 16,-1 4-12-16,1 4-22 0,0 0-39 0</inkml:trace>
  <inkml:trace contextRef="#ctx0" brushRef="#br0" timeOffset="202467.56">25220 2919 76 0,'0'0'192'0,"0"0"-132"15,0 0-30-15,0 0 26 0,0 0 8 0,0 0-19 16,71-18 0-16,-57 18-19 0,0-2-13 16,-2 2-8-16,2 0 1 0,-5 2-4 15,2 3-2-15,-1 1 0 0,-3 5-11 16,-2 0-34-16,-1 2-16 0,0 5-9 16,-2-2 18-16,-2 3 9 0,2 1 3 15,0 0 4-15,1 1 9 0,0-2 20 16,3 0 7-16,2 0 1 0,1-1 1 15,3 0 0-15,2 0 6 0,-3 1 13 16,3 0 4-16,-3-1-3 0,0 1 2 16,1 1 1-16,-4-2-10 0,0 4-13 15,-4-3 1-15,-2 2 1 0,-2 0-3 16,0 1-1-16,-1 2 0 0,-4-1-8 16,3 6-26-16,-2-4-25 0,4 4-11 0,0-3-41 15</inkml:trace>
  <inkml:trace contextRef="#ctx0" brushRef="#br0" timeOffset="202669.79">25585 3729 64 0,'0'0'110'0,"20"75"-88"16,-12-44-4-16,-2 0 16 0,2 0-13 16,-2-2-2-16,0 1-7 0,0-1-11 15,1-1 1-15,3 3-2 0,-4-2 0 16,4 1-5-16,-5 2-8 0,-2-4-18 16,1 3 11-16,-4-4 20 0,0-1 0 15,-7 3 11-15,-1-3 11 0,0 1 8 16,-1-2-4-16,0 0 6 0,-1-1 3 15,4 1-8-15,1-1-11 0,0 3-12 16,5-4-3-16,0 2 1 0,1-3-1 16,8 2-1-16,0 0-30 0,7 0-31 0,0 0-4 15,0 0-24-15,-5-3-59 16</inkml:trace>
  <inkml:trace contextRef="#ctx0" brushRef="#br0" timeOffset="202863.29">25716 5016 135 0,'0'0'125'16,"0"0"-105"-16,2 69-6 0,3-51 11 16,1-6 6-16,-1 2 5 15,1 3-1-15,3-1-9 0,-3 2-18 0,1-2-5 16,-1 3 1-16,-1-4 2 0,-3 2-3 16,0 3-2-16,-2-3 0 0,1 1-1 15,-1 3 0-15,0-2-3 0,0 3-54 0,0-2-13 16,0 0-42-16,0-1-108 15</inkml:trace>
  <inkml:trace contextRef="#ctx0" brushRef="#br0" timeOffset="203119.4499">25808 5720 113 0,'0'0'83'16,"10"87"-68"-16,0-52-13 0,-4-4 11 16,8 4 15-16,-7 2 4 0,6-4-23 15,2 6 33-15,-2-1-29 0,3-2-5 16,0 2 12-16,-2-1-8 0,3-1 5 15,-4-1 3-15,4 0 5 16,-2-3-17-16,-3-1-6 0,1-2-1 0,1 0 1 16,1-3 0-16,-4-1-1 0,2-4 1 0,-3-3 1 15,1-1 1-15,1-4-4 0,-1-2 2 16,4-3-1-16,-2-1-1 16,2-3 0-16,0-1-3 0,1-3-4 0,3 0-13 15,-6-2-5-15,2-5 2 16,3-2-14-16,-1-4-22 0,1-3-29 0,-2-2-83 15</inkml:trace>
  <inkml:trace contextRef="#ctx0" brushRef="#br0" timeOffset="203302.93">26789 5346 424 0,'17'-131'0'0,"2"57"-64"0,2 3-43 16,0 1 31-16,0 4 76 0,-1-1 2 16,2 2 15-16,3 6-17 0,2 2-26 15,-4 3-30-15,0-1-3 0,-5 11 4 16</inkml:trace>
  <inkml:trace contextRef="#ctx0" brushRef="#br0" timeOffset="203524.52">27457 3593 366 0,'0'0'73'0,"12"-59"-69"0,-8 31-2 16,-3 0 1-16,1-1 8 0,1 1 1 15,0-3-12-15,3 0 0 0,-1-3-5 16,6-1 4-16,0-1-26 0,5-1 6 15,1 5 17-15,3 1 2 0,1 9-89 0,-1 0-8 16,0 3 45-16,1 3-10 16,2-1 30-16</inkml:trace>
  <inkml:trace contextRef="#ctx0" brushRef="#br0" timeOffset="203703.26">27962 3046 88 0,'0'0'78'0,"0"0"-7"16,0 0-33-16,0 0 4 0,62 21-2 15,-52-14-6-15,-4 2-8 0,4 6 38 16,-3 2-50-16,2 8-4 0,2 5-2 16,-3 6-6-16,7 5-1 0,3 8 0 0,2 4 0 15,6 4-1-15,2 2 0 0,-3 6-1 16,2 4-6-16,2 0-48 16,-5 4-32-16,-4-3-43 0</inkml:trace>
  <inkml:trace contextRef="#ctx0" brushRef="#br0" timeOffset="203915.25">28529 5686 85 0,'0'0'1'15,"58"65"25"-15,-36-56 35 0,-3-5-41 16,-1-4-18-16,-5-1-2 0,-3-9-7 0,0-2-7 16,-3-1 11-16,-2-1 3 0,2-4-24 15,-1 1-106-15</inkml:trace>
  <inkml:trace contextRef="#ctx0" brushRef="#br0" timeOffset="213578.79">13469 11859 64 0,'0'0'27'0,"0"0"234"16,0 0-207-16,0 0-1 0,0 0 6 16,0 0 13-16,0 0-22 0,0 0-11 15,-53-40-4-15,53 40 0 0,0-1-9 0,0 1-8 16,2 0-8-16,1 1-8 16,7 8-1-16,-3 0-1 0,7 4 2 0,3 3-1 15,-1 1 0-15,0 4-1 16,0-3 2-16,1 2-2 0,0 0 1 0,1-3-1 15,-3-1 2-15,-4-3-2 0,2-2-1 16,-4-1 1-16,0-3 1 0,-4-2-1 16,0-1-2-16,1-3-6 15,-1-1-17-15,-1-5-1 0,3-4-7 16,0-6-5-16,-4-5-23 0,-3 2-30 0,0-4-8 16,-4 1-32-16,-3 3-33 0</inkml:trace>
  <inkml:trace contextRef="#ctx0" brushRef="#br0" timeOffset="213736.8199">13631 11844 233 0,'0'0'97'0,"0"0"14"16,0 0-17-16,0 0-15 0,0 0-20 16,0 0-9-16,0 0 1 0,0 0-10 15,0 0-15-15,-13 2-3 0,2 11-6 16,-11 8-1-16,-12 8-4 0,-5 4-3 0,-7 7-1 16,-6 3-4-16,-3 2-4 0,3 2 0 15,1 0 0-15,3 1 0 0,6 0-4 16,4-6-45-16,11-7-82 15,8-15-126-15</inkml:trace>
  <inkml:trace contextRef="#ctx0" brushRef="#br0" timeOffset="-210996.37">14347 11840 113 0,'0'0'156'0,"0"0"-37"16,0 0-47-16,0 0-14 0,0 0 13 15,-28-62-23-15,26 59-6 0,1 1-5 16,1 2-3-16,0 0-10 0,0 0-13 15,0 0-9-15,3 5-2 0,9 8-5 0,-1 2 3 16,7 2 2-16,-1 4 0 0,0-1 1 16,2 1-1-16,-2 0 0 0,1-2 0 15,2 0 0-15,-5-3 0 0,0-1 0 16,0-4 2-16,1-2-2 16,-3-3 0-16,-6-2 0 0,3-3 0 0,-6-1-3 15,-2 0-17-15,-1-5-5 0,1-4 2 16,-2-4-6-16,0-4-39 0,0-4-37 15,-2-1-37-15,0 1-68 0</inkml:trace>
  <inkml:trace contextRef="#ctx0" brushRef="#br0" timeOffset="-210852.34">14570 11758 237 0,'0'0'169'0,"0"0"-72"16,0 0-26-16,0 0-23 0,0 0-19 15,0 0-15-15,0 0-9 0,0 0 10 0,-52 92 17 16,22-52-7-16,-8 2-7 0,-1 5-11 15,-5-1-4-15,-4 4-2 0,1-3-2 16,-6-7-5-16,4-3-108 0,0-15-201 16</inkml:trace>
  <inkml:trace contextRef="#ctx0" brushRef="#br0" timeOffset="-205561.0799">23253 4849 92 0,'0'0'15'0,"0"0"-15"15,0 0 174-15,0 0-125 0,0 0-9 16,0 0 17-16,0 0-4 0,5 8-11 15,-5-8 0-15,0 0-14 0,0 0-13 16,0 0-5-16,0 0-4 0,0 0-1 16,0 0-5-16,0 0 0 0,0 0-1 15,0 0-2-15,0 0-29 0,0 0-23 16,2 0-17-16,1 0-65 0,2-2-90 16</inkml:trace>
  <inkml:trace contextRef="#ctx0" brushRef="#br0" timeOffset="-205384.22">23253 4849 264 0,'32'16'245'15,"-32"-16"-191"-15,0-5-20 0,0 2 7 16,0 1-2-16,0-2-20 0,2 2-11 16,0-3-7-16,2 1-1 0,-1 0-6 15,1-3-23-15,-1-1-20 0,5-2-39 16,-1-3-54-16,-2 1-65 0</inkml:trace>
  <inkml:trace contextRef="#ctx0" brushRef="#br0" timeOffset="-205197.12">23469 4451 390 0,'0'0'21'16,"0"0"-3"-16,0 0 22 0,0 0 5 15,-12-63-11-15,10 52-3 0,2 2-20 16,0-2-7-16,0-1-3 0,2-2 0 16,4 1-1-16,3-2-8 0,-2-2-41 15,6 2-25-15,1-2-51 0,-3 2-52 16</inkml:trace>
  <inkml:trace contextRef="#ctx0" brushRef="#br0" timeOffset="-205024.18">23615 4013 205 0,'0'0'143'0,"0"0"-80"16,0 0-22-16,24-72-1 15,-20 54 1-15,0 3-18 0,3-3-5 0,-1 0-10 16,0 0-5-16,-1-3-3 0,4 4-2 16,-2-2 1-16,1-4-37 0,2 3-24 15,-2-3-15-15,3 6-43 0,-3-1 6 16</inkml:trace>
  <inkml:trace contextRef="#ctx0" brushRef="#br0" timeOffset="-204823.62">23784 3563 262 0,'0'0'43'0,"0"0"2"15,0 0 10-15,19-65 3 0,-13 51-7 16,2 1-4-16,2-1-13 0,2-2-14 16,-1 0-2-16,3 0-6 0,-2 2-2 15,-2-2 7-15,-1 3-6 0,0-1-5 16,2-1-5-16,-1 4-1 0,1-1 1 15,0 5-1-15,2-2-3 0,4 1-3 16,4 2-22-16,1-1-6 0,5 1-29 16,7 2-3-16,0-1-14 0,1 4-34 15,1-1 6-15,-9 0-76 0</inkml:trace>
  <inkml:trace contextRef="#ctx0" brushRef="#br0" timeOffset="-204730.75">24345 3281 113 0,'0'0'45'15,"0"0"9"-15,0 0-6 0,0 0-3 16,63 66 10-16,-43-40-13 0,-2 5-6 15,0 4-14-15,-2 6-13 0,-2 3-6 16,-1 2-3-16,-1-6-24 0,-2-3-144 16</inkml:trace>
  <inkml:trace contextRef="#ctx0" brushRef="#br0" timeOffset="-203377.17">10004 4873 66 0,'0'0'52'16,"0"0"65"-16,0 0-43 0,0 0-18 15,0 0-9-15,0 0 7 0,-12-8-8 16,12 8-5-16,0 0-16 0,0 0-7 16,0 0-7-16,0 0-6 0,0 0-5 0,0 0 0 15,0 0-2-15,0 0 1 16,0 5-4-16,0 3-3 0,0 1-56 0,-6-2-39 15,-2-1-100-15</inkml:trace>
  <inkml:trace contextRef="#ctx0" brushRef="#br0" timeOffset="-203173.55">9661 5346 450 0,'0'0'12'0,"0"0"-11"0,-29 63 3 16,23-53 16-16,3-2 7 0,2 2-5 16,1-2-15-16,-1 1-4 0,1 2-1 15,0-1 2-15,1 3-4 0,3-3 0 0,-3 2-4 16,4 1-26-16,-2-2-21 0,3 4-43 16,-2-3-38-16</inkml:trace>
  <inkml:trace contextRef="#ctx0" brushRef="#br0" timeOffset="-202936.3199">9662 6115 313 0,'0'0'35'0,"0"0"5"0,0 71 14 16,0-57-1-16,3 1-11 0,-1-2-14 15,4-1-11-15,1-2-5 0,1 2-5 16,2-1-4-16,-2-1 0 0,4 1-1 15,-2-1 0-15,5-1-2 0,2 4 0 16,0-4 0-16,2 1 0 0,1-1-4 16,2 0-32-16,0-1-13 0,0-2-14 15,2 2-31-15,-3-3 1 0,-3 0-35 16</inkml:trace>
  <inkml:trace contextRef="#ctx0" brushRef="#br0" timeOffset="-202780.53">10161 6404 232 0,'0'0'102'0,"0"0"-63"16,0 0 1-16,62-46 16 0,-49 33-20 16,4 1-10-16,-1-5 4 0,0 5-16 15,1-4-9-15,-2 1-3 0,0-1-1 16,1 2-1-16,3-3 0 0,-2-5 0 16,-1 0-14-16,2-5-49 0,-2-3-29 15,1-4-30-15,-1 0-98 0</inkml:trace>
  <inkml:trace contextRef="#ctx0" brushRef="#br0" timeOffset="-202596.8299">10430 5207 333 0,'0'0'45'0,"-1"-67"8"0,3 47-34 15,3-1 8-15,3 1 5 0,-1-2-12 0,4 0-6 16,-4 0-10-16,-1 3-4 0,-1 1-1 15,-5-1-1-15,0 3-4 0,-6 0-19 16,-6 3-8-16,-10 7-50 0,-10 1-13 16,-1 3-68-16</inkml:trace>
  <inkml:trace contextRef="#ctx0" brushRef="#br0" timeOffset="-196688.53">25439 4423 189 0,'0'108'0'16,"4"-67"-3"-16,3-3-1 15,1-8-87-15,-3-7 70 0,2-6 17 16,-2-6-25-16</inkml:trace>
  <inkml:trace contextRef="#ctx0" brushRef="#br0" timeOffset="-196638.49">25465 4738 88 0,'0'0'13'0,"0"0"-4"16,0 0-9-16,-77 48-74 0</inkml:trace>
  <inkml:trace contextRef="#ctx0" brushRef="#br0" timeOffset="-195212.49">25393 4814 143 0,'0'0'84'0,"0"0"-54"0,0 0 5 16,0 0 15-16,0 0-6 0,0 0-22 15,0 0 3-15,0 0-5 0,0 0-3 16,4-45-6-16,2 36-5 0,-1-3-6 0,0 1 4 16,-1-2 0-16,-3-1-4 15,1 0 0-15,-2-2 2 0,0 1 2 16,0-1-3-16,-3 1-1 0,-1-2 0 0,-2 0 0 16,1 1 0-16,0-3-7 15,-4-2 1-15,6-3-3 0,-3 0-4 16,2-3-6-16,2-2 1 0,0-3-20 15,2-1-24-15,0-5 16 0,3 1 10 16,2-2 4-16,0 0-24 0,-1 3 4 0,1 1 43 16,0 3 9-16,-1 2 8 15,-2 2 13-15,0 4 9 0,0-1-7 0,2 0 18 16,-2 1-29-16,1-3-11 0,0 5 3 16,-3-6 6-16,1 2 27 15,-1-1-22-15,0 4-14 0,0-1 4 0,-4 0 36 16,0 0 2-16,1-1-5 0,1 3-28 15,2 3 31-15,0 1-1 0,0 2-6 16,0 0-7-16,4 3-17 0,1 1 1 16,-3 1 3-16,3 0-7 0,0-5-2 15,3 1 1-15,1-2-4 0,1 3-2 16,-2 1 0-16,1 4 0 0,-2-4 0 16,2 2 1-16,2-4-1 0,-2 2 2 15,1 1-2-15,-1 1 0 0,-2 1 0 16,-1-6 2-16,4 1 3 0,0-3 1 0,-1 3-5 15,0 3 1-15,-5 1-2 16,2-3 1-16,0-3 0 0,-1 0 2 0,0 3-3 16,-3 2 0-16,3 2 0 0,-4-1 10 15,3-1 5-15,-1 1-7 0,1 1-4 16,3 0 1-16,-3-2-1 0,3-1 1 16,2 1 2-16,-2 0-3 0,2 2-4 15,-3-2 0-15,1 3 1 0,3-2 2 16,-3 2-3-16,2 2 0 0,-2 0 0 0,1-1 2 15,0 3-1-15,-1-1 1 16,1 2-1-16,0-1 1 0,3 1-2 16,0-1 1-16,-1-1 0 0,1 2 0 15,-2-1-1-15,2 1 1 0,1 1-1 16,-5-3 3-16,3 5-3 0,-2-1 4 0,1 1 0 16,-2 1 0-16,2-2-3 15,2 0 1-15,-1 1 2 0,3 1-1 0,-4-1-2 16,2 1 1-16,-3 0-1 15,-1 0 1-15,2 2-2 0,0 2 1 0,-3 2 0 16,2 1 0-16,1 2 0 16,-1 2 1-16,2-1 1 0,-3 4-1 0,3-2-2 15,-4 4 1-15,4 0 1 0,0 1 0 16,1 3-2-16,-1-2 2 0,2 3 0 16,-4-1-1-16,4-1-1 0,-3 2 2 15,2-3-2-15,-1 1 1 0,0-1-1 16,-3 3 1-16,4-1 2 0,-6 0-3 15,-2 2 1-15,1-2-1 0,0 3 1 16,-1 1 0-16,-1 0 0 0,0 1 3 16,0-1-2-16,3 0-1 0,0 2 2 0,1 1 1 15,0 1 0-15,3 1 0 16,0-4 1-16,-3 3 0 0,2-1 1 16,-2 0-3-16,0-3 2 0,1 1-1 15,-5-2 0-15,0-3-3 0,-2 2 1 16,2-2 0-16,-2-1 1 0,0 0-2 0,0-2 5 15,-2 3 0-15,0-3 0 0,1 2-2 16,0 2 1-16,1-4 1 0,0 3-2 16,0 0-1-16,0 1 5 0,0 0-2 0,2 0 2 15,0-1-6-15,0 4 4 16,-1-2-1-16,0 1-3 0,-1-2-2 0,0 1 3 16,0 0-1-16,0 0-1 15,0-1 0-15,0 3 0 0,-2-3 0 0,-1 1-1 16,-3 1 0-16,2 0 1 15,2 1-1-15,-2-3-1 0,3-1 1 16,-1-1 0-16,-1 0 1 0,3-2-1 16,-1 0 0-16,1-1 3 0,-2-3 0 15,2 2-2-15,0-1 1 0,0-2 2 0,0 0 0 16,0-2-1-16,0 0-1 16,0 1 3-16,2 1-1 0,-1 0-2 0,-1-1 1 15,0 0 0-15,0 2 0 0,0-5-3 16,0 1 2-16,0 1 0 0,0 0 0 15,0 1-2-15,0-1 0 0,0 0 2 16,0 1 1-16,0 2-2 0,0 0 0 16,0-4 1-16,0 1 1 0,0-1-3 15,0-1 3-15,0-2 1 0,0-1 1 16,0-2-5-16,0 0 0 0,0 0 0 16,0-3 0-16,0 0 0 0,1 0 0 15,-1 0 0-15,0 0 0 0,0 0 0 16,0 0 0-16,0 0 0 0,0 0 0 0,0 0 0 15,0 0 0-15,0 0 0 16,0 0 0-16,0 0-33 0,-8 6-35 0,-8 2-39 16,-10 0-100-16,-3-3-266 0</inkml:trace>
  <inkml:trace contextRef="#ctx0" brushRef="#br0" timeOffset="-193378.94">9759 5102 169 0,'0'0'1'0,"0"0"29"16,0 0-3-16,0 0-5 0,-11-68-4 0,11 57 15 15,0 1-6-15,0 2-6 0,1 0-6 16,0 1 3-16,-1 1 4 16,1 2 4-16,-1 0-7 0,0-1 1 15,0 2-4-15,0 1 3 0,0-1 4 16,-1 2 1-16,1 1-5 0,-1-3-6 0,1 3-3 16,0 0 2-16,0 0-3 0,0 0 1 15,0 0-6-15,0 0-2 0,1 4-2 16,4 4-5-16,2 8 4 0,-1-1 1 15,3 5 2-15,-2 2 1 0,-1-3 2 16,4 2 3-16,-5 2 1 0,0-3-3 0,1 3-2 16,-2-3 2-16,-1 1-1 15,0 3-2-15,-2-1 1 0,0-1 2 0,-1-1 4 16,0 4-4 0,0-2-1-16,0 3 2 0,0 0 1 0,-2 1-2 15,1-1-1-15,1-1 0 0,0 0 1 16,0-3 0-16,0 0-2 0,1 2 0 15,0-2 0-15,1 2-3 0,0-2 3 16,1 2 1-16,0-1 1 0,-2-2-3 16,1 1 1-16,0-2 0 0,-2-2-1 15,3 4-1-15,-3-5-1 0,3 3 1 0,-2-3 1 16,-1-1-3-16,4 1 4 0,-4-1-1 16,1 1 1-16,0 0 0 0,0-1 1 15,3 2 2-15,-3-3-2 0,4 0-4 16,-1 3 4-16,2-3-2 0,-1 1 2 15,0 0-5-15,1 1 4 0,-1 0-1 16,-2-1-1-16,3 3-1 0,-3-4 1 16,4 1 0-16,-3-2-2 0,2 0 1 15,-1-1-1-15,0-1 1 0,-2 1-1 16,2 0 0-16,-1 0 0 0,4-1 2 16,-4 0-1-16,2-1 0 0,0 0 1 15,-1-2 1-15,2-1-1 0,-2 1-2 0,3-4 3 16,-2 1 0-16,0-1-1 15,1 0 0-15,-2 0 0 0,2-2 1 0,-2-1-1 16,1 0 1-16,2-2 1 16,0 0-1-16,1 0-2 0,1 0 0 15,-2 0 3-15,3 0-3 0,-1 0 0 0,1-4 0 16,2-2 0-16,0 2 1 0,1-3-1 16,2-1 1-16,-3-2-1 0,2-3 0 15,0 1-1-15,1-3 2 0,0-1-1 16,1-2 0-16,-3-3 0 0,1-1 0 15,0-2 2-15,-1-2-3 16,1-5 0-16,-2-2 0 0,2-2 0 0,-4 0-2 16,1-5 4-16,-2 0-2 0,1-3 1 15,-1 2 0-15,-1-5-1 0,4-1 1 16,-5 4 0-16,2-2-1 0,-3 4 0 0,-1 0 2 16,2 1-1-16,-1 3-1 0,-1-1 1 15,4 0-1-15,-3 4 2 0,2 3-2 16,-2 7 1-16,-4 0 6 0,1 3 2 15,-1 5-2-15,-1 0-2 0,0 3 3 16,-2 5 1-16,0-1-1 0,0 2-1 16,0 1-1-16,0-2 0 15,0 2-3-15,0 4-1 0,0 1 2 0,0 1-2 16,0 0-2-16,0 0 0 0,0 0 1 16,0-1-1-16,0-1-1 0,0 2 0 15,0 0-4-15,0 0-9 0,0 0-13 0,0 0-14 16,0 12-14-16,-8 7-50 0,-5 4-52 15,-3 2-136-15</inkml:trace>
  <inkml:trace contextRef="#ctx0" brushRef="#br0" timeOffset="-181049.19">14534 12043 357 0,'0'0'108'0,"0"0"-63"0,0 0 4 0,0 0 3 16,0 0-15-16,0 0-4 15,0 0-12-15,0 0-13 0,-3 0-7 16,3 0 1-16,0 0-2 0,0 2 0 0,3 3 0 16,-1 1 0-16,3 3 2 0,0 1-2 15,-3-3 0-15,5 2 0 0,2 0-2 16,-4-2-33-16,5 1-27 0,-3-1-37 16,3-4-81-16,1-2-50 0</inkml:trace>
  <inkml:trace contextRef="#ctx0" brushRef="#br0" timeOffset="-180861.19">14704 12258 334 0,'0'0'55'0,"0"0"13"15,0 0-7-15,0 0-1 16,0 0-15-16,0 0-13 0,0 0-10 16,21 59-9-16,-18-57-9 0,2 3 0 15,-1-2-2-15,1 1-1 0,-2-2 0 16,3 4-2-16,2 0-9 0,-3-5-45 15,3 2-24-15,0-2-29 0,-3 1-61 16,4 1-43-16</inkml:trace>
  <inkml:trace contextRef="#ctx0" brushRef="#br0" timeOffset="-180700.61">14840 12479 253 0,'0'0'52'0,"0"0"9"0,0 0 19 16,0 0-28-16,0 0-13 0,0 0-11 15,0 0-10-15,0 0-7 0,0 0-7 16,2 47-3-16,1-44 1 0,2 2-2 16,1-3 0-16,-1 1-27 0,-3 1-49 15,3 0-56-15,0 1-42 0</inkml:trace>
  <inkml:trace contextRef="#ctx0" brushRef="#br0" timeOffset="-180107.41">14913 12750 50 0,'0'0'208'0,"0"0"-175"0,0 0 20 16,0 0 18-16,0 0 4 0,-1 61-47 16,1-58 0-16,0 0-4 0,1-3-6 15,2 1-7-15,-2 0-2 0,0-1-4 16,2 2-2-16,-2 0-3 0,4-1 3 16,0 0-2-16,-3 2-1 0,2-1-11 0,-3 0-15 15,1 1-5-15,0 2-12 16,0 0-4-16,-1 2-8 0,-1 2-4 15,4 0 2-15,-4-1 33 0,1 1 21 16,3-1-1-16,-4 0 4 0,2 0-20 16,-2-3 20-16,1-3 18 0,1 2-17 0,-2-2-1 15,0 3 10-15,0-3 10 0,0-1 5 16,0 2-2-16,0-1-1 0,1-1-2 16,0 1-1-16,1-1 3 0,1 0-5 15,-1 1-1-15,3 1 2 0,-2 1-5 16,-2-1 0-16,3 3 8 0,-1-1-16 0,3 2-2 15,-1-4 0-15,-2 4-3 16,0-3 2-16,2-1-2 0,0 1 2 16,-1-1-2-16,-2 0 0 0,2 2-1 15,-2-1-2-15,4 0-17 0,-2-1 12 16,-3 3-3-16,2-2-13 0,-1 0 15 16,1-1 8-16,-2 1 1 0,1 1 0 15,1-1-1-15,-1-1-1 0,2 2 2 0,-2-2-1 16,1 2 0-16,-1-1-18 15,2-2 12-15,1 0 5 0,-4-1 1 0,1 1 1 16,0-2 0-16,-2 0 1 16,1 4 5-16,-1-3-3 0,0 2 7 0,2 2 3 15,-1-2-2-15,2 4 12 0,1-4 3 16,0 5-2-16,-1-4 5 0,-1 1-7 16,2 2-3-16,1-5-7 0,0 1-4 15,-2 1-2-15,0 0-5 0,2 2 1 16,0-3-2-16,1-2 0 0,-4 0 0 15,1 1-34-15,4-1-18 0,-3-1-22 16,3 0-24-16,-3 0-18 0,2 0-79 16</inkml:trace>
  <inkml:trace contextRef="#ctx0" brushRef="#br0" timeOffset="-177191.96">15156 13115 201 0,'0'0'91'16,"0"0"47"-16,0 0-111 0,0 0 4 15,0 0 17-15,0 0-12 0,0 0-9 16,0 0-5-16,27 34-10 0,-23-32-4 15,1 1 1-15,-3-3 5 0,3 0-4 16,0 0-3-16,-2 0-1 0,1-3-3 0,0-2 0 16,4 0-1-16,0-1-1 15,-3-5-1-15,6 2-23 0,-5-3-32 16,3-1-51-16,-1-1-101 0</inkml:trace>
  <inkml:trace contextRef="#ctx0" brushRef="#br0" timeOffset="-177008.44">15311 13032 295 0,'0'0'302'0,"0"0"-254"0,0 0-14 15,0 0 9-15,0 0-6 0,0 0-2 16,0 0-15-16,0 0-9 0,0 0-9 16,58-24-2-16,-49 19 0 0,2-1-1 15,-1 2-14-15,-1 0-40 0,-3-1-13 16,-1-1-14-16,-2 0-35 0,0-4-52 15,-2 3-25-15</inkml:trace>
  <inkml:trace contextRef="#ctx0" brushRef="#br0" timeOffset="-176844.9">15467 12882 158 0,'0'0'282'16,"0"0"-185"-16,0 0-30 0,0 0 2 15,0 0-14-15,0 0-8 0,0 0-11 16,0 0-20-16,0 0-7 0,7-36-8 0,-4 30 0 15,2 1-1-15,1-3 0 0,4-3-12 16,0 0-47-16,6-5-18 0,1-2-63 16,-1 3-118-16</inkml:trace>
  <inkml:trace contextRef="#ctx0" brushRef="#br0" timeOffset="-176696.03">15634 12615 349 0,'0'0'111'15,"0"0"-68"-15,0 0 8 0,0 0-7 16,0 0-17-16,0 0-15 0,40-66-10 16,-37 60-1-16,1-2-2 0,0 1-1 15,-1-3-27-15,2-2-33 0,-1 1-50 16,-2-2-43-16</inkml:trace>
  <inkml:trace contextRef="#ctx0" brushRef="#br0" timeOffset="-176516.18">15725 12352 242 0,'0'0'88'0,"0"0"-21"16,0 0-8-16,0 0-11 0,0 0-15 15,0 0-11-15,0 0-4 0,0 0-10 16,14-61-5-16,-13 56-2 0,2-2-1 16,1-1-4-16,5 1-31 0,-4-2-26 15,1-1-25-15,1 0-12 0,-1-1-2 16,-2 3-80-16</inkml:trace>
  <inkml:trace contextRef="#ctx0" brushRef="#br0" timeOffset="-176356.09">15808 12168 119 0,'0'0'96'0,"0"0"-42"0,0 0 1 0,0 0 27 15,0 0-21-15,0 0-6 0,0 0-9 16,0 0-8-16,29-63-3 0,-26 60-4 16,-2-4-5-16,2 3-6 0,0-1-6 15,0 1-2-15,-2-1-6 0,0 0-1 16,3 0-4-16,-2-3-1 0,2 3-2 15,1-4-22-15,0 3-20 0,-2-3-24 16,1-1-60-16,-2 0-101 0</inkml:trace>
  <inkml:trace contextRef="#ctx0" brushRef="#br0" timeOffset="-175327.61">25700 4544 110 0,'0'0'1'0,"0"0"-1"0,-15-60-35 15</inkml:trace>
  <inkml:trace contextRef="#ctx0" brushRef="#br0" timeOffset="-174340.9499">26204 4550 167 0,'0'0'22'0,"0"0"13"16,0 0-15-16,0 0 4 0,0 0 7 15,29-63 4-15,-25 55 5 0,-3-2-2 16,-1 0-7-16,0 2-11 0,0 2-1 15,0 1 2-15,0 1 4 0,-5 1-3 16,2 0-10-16,-1 3-5 0,0 0-2 16,-3 0 0-16,-3 0-5 0,-2 6 0 15,-1 3 0-15,-7 4-3 0,2 0 3 16,2 3-1-16,0-5 1 0,7 1 0 0,2-2 0 16,3-3 0-16,4 0-2 0,0-4 1 15,2-1 1-15,3-2 0 0,3 0-1 16,3 0 1-16,4-8 4 0,4-3 6 15,0-3-7-15,-4-1 0 0,-1 3 0 16,-8-4 0-16,-5 2-1 0,-1 1 5 16,0 0 7-16,-1 0-1 0,-4 4-7 15,-3 2-1-15,-1 3 0 16,1 2-4-16,-1 2-1 0,-2 2-1 0,2 5 1 16,0 5 0-16,0 2-3 15,3 3 3-15,2-1 0 0,4 2 0 0,0-5 1 16,4-1-1-16,2-2 2 0,6-1-2 15,-2 0 0-15,2-5 1 0,-2-1 3 16,0-2 0-16,-5 1-2 0,0-2 3 16,-4 0 2-16,-1-3 4 0,0-4 12 15,0-2 6-15,-4-1-10 0,-2-1-7 16,-4-1-1-16,1 1 1 0,-7 0-2 16,2-1-4-16,2 2-3 0,-3 3 2 0,7 0-5 15,0 5-1-15,6 2 0 0,1 0-1 16,-2 5-2-16,0 10-4 0,-5 9 3 15,2 6 5-15,1 6 0 0,1 3-5 16,0 2-52-16,4-3-36 0,0-7-108 16</inkml:trace>
  <inkml:trace contextRef="#ctx0" brushRef="#br0" timeOffset="-172074.62">26152 4919 68 0,'0'0'138'15,"0"0"-97"-15,0 0-14 0,0 0 9 16,0 0-30-16,0 0 8 0,0 0 61 15,0 0-47-15,0 0-12 0,28-18-3 16,-24 14 3-16,3-3-6 0,0 1-1 16,-2 0 1-16,0-2-6 0,0 3-1 15,1-3 0-15,-4 3-1 0,1 4-2 16,-2-3 0-16,0 3 1 0,0 1 1 0,-1-1-2 16,0 1 2-16,0 0-1 15,0 0 0-15,0 0-1 0,0 0 2 16,0 0 2-16,-1 0 0 0,0 0-4 0,-3 4 2 15,0 0-1-15,-7 5 4 0,-1-1-3 16,-2 2 3-16,-6-2 0 0,-4 1 0 16,0-2 3-16,-1 0-2 0,3 1 0 15,0-3 3-15,6-2 3 0,5-2 5 16,5 1 0-16,6-2-4 0,0 0-2 16,1 0 0-16,3 0 1 15,4 0-7-15,3 0-5 0,8-6 1 0,10-1 0 16,3 0 2-16,2-2-2 0,0 1 1 15,-5 0-1-15,-2 2-1 0,-4 3 0 16,-7 0 0-16,-7 3 0 0,-4-2-1 16,-4 2-2-16,-1 0 0 0,-1 0-2 0,-4 2 2 15,-1 3-3-15,-5 1 4 0,-4 0 1 16,0 1 1 0,1-1 0-16,0 0 1 0,5-1-1 0,-1-3 0 15,4 2 0-15,3-1 1 0,1-3-1 0,2 1 1 16,0-1-1-16,1 0 1 0,1 0 0 15,6-1-1-15,4-3-4 16,8-4 4-16,5-2-4 0,8-1 2 0,0-2-31 16,-2 4-20-16,0-2-22 0,-4 4-35 15,-6 1-42-15</inkml:trace>
  <inkml:trace contextRef="#ctx0" brushRef="#br0" timeOffset="-164382.9799">26263 5020 148 0,'0'0'26'0,"0"0"26"0,0 0 7 15,0 0-28-15,0 0-2 0,-21-63 2 16,17 58-3-16,-1-4-12 0,3 4 0 15,-1-1 1-15,2 2 1 0,0 1 1 16,0-2 10-16,1 5 3 0,-1-3 7 0,1 3-8 16,0 0-2-16,0-3 4 15,-2 3-1-15,0-2-7 0,1 1 2 0,-4-1-4 16,1-1-6-16,0 0-3 16,1 0-2-16,-1 2-1 0,3-1-2 0,-5-1-3 15,3 3 0-15,0-1 0 16,1 0-3-16,0-1-2 0,0 0 0 15,2 1 1-15,-4-1-2 0,4 2 1 0,-2-2 0 16,0 0 1-16,0 2-2 0,-1 0 1 16,2 0 7-16,0-1-2 0,1 0-1 15,0 1-1-15,-1-2 2 0,1 2 0 16,0 0-5-16,0 0 0 0,0 0 1 16,0 0-2-16,0 0-3 0,0 3 1 15,0 4 0-15,0 3 1 0,-1 2-1 16,-1 4 2-16,2 0 1 0,-1 0-1 15,1 2 0-15,0-1 0 0,-1 2 1 16,-3-2-1-16,4 4-1 0,0 0 1 16,0 0 0-16,0 1 0 0,-1-1 1 15,1 1-1-15,0-5 2 0,-1 1-2 16,1 1 0-16,0 0 0 0,0 0 2 0,0 1-2 16,0-2 2-16,1 0-2 0,4 1 4 15,-4-2-4-15,0-2 1 0,3 1 0 16,-2-1 1-16,2-1-2 15,1-1 1-15,-1 3-1 0,-1-3 1 0,0 1-1 16,-1-2 0-16,1 2 0 16,0-3 1-16,1 2-1 0,-3 1 0 15,3-3 0-15,-2 2 2 0,2-1-2 0,0-1 0 16,2 3 1-16,-4-3 0 0,2 2-1 16,-1-1 1-16,2 1 0 0,0-1 1 15,-1-1-1-15,1 1-1 0,0 0 2 16,1-2-2-16,-1 3 1 0,1 1-1 15,1 0 2-15,-2-1 0 0,-1-1-1 16,0 0-1-16,4 1 2 0,-5-2 0 16,2-2-2-16,1 0 1 0,-1 0 1 15,0 2-2-15,0-1 0 0,1-1 0 0,0 2 2 16,-1-2-2-16,1 2 2 16,2-1-1-16,-3 0 1 0,1-2-1 0,1 1 0 15,-2 0-1-15,0 3 3 0,1-2-3 16,-1 1 0-16,0 0 0 0,-1 0 2 15,1 2-2-15,0-3 1 0,-1 0 0 16,0-2 0-16,0 1-1 0,3 0 1 16,-4 0-1-16,1 0 1 0,1-1-1 0,1-1 1 15,0 0-1-15,-4-2 2 16,3 0-2-16,-1 1 1 0,1-1 0 16,-1 0 2-16,-3-1-3 0,2 2 0 15,1-4 2-15,1 3-1 0,-1-2-1 16,-2-1 1-16,3 4 1 0,0-3 0 15,1 2-2-15,0-1 1 0,1 0 3 0,1 0 1 16,-1-1-5-16,2 2 2 0,-2-2 1 16,-1-1-2-16,3 3 0 15,-6-3-1-15,3 0 1 0,3 2-1 16,-4-4 0-16,1 2 0 0,1-1 0 16,-2 0 0-16,0 0 2 0,0-1-2 0,2 0 2 15,-2 0-2-15,2 0 0 0,1 1 0 16,0-1 2-16,3 0-1 0,-3-1 0 15,3-1 0-15,-2-3 1 0,3-1-1 16,4-1 2-16,-2-2-3 0,2-1 0 0,0 3 0 16,-1-2 0-16,-1 2 0 15,-2-1 0-15,1 1 0 0,-3-2 0 16,2 3 0-16,-2-3 0 0,0 0 0 16,0 0 0-16,-2-1 0 0,1 1 0 15,2-2 0-15,-4 0 0 0,5-2 0 16,-3-1 0-16,2-1 0 0,0 0 0 15,1-5 0-15,4 0 0 0,-6 0 0 16,2 1 0-16,1-1 0 0,-3-1 0 16,4 3 0-16,-3-4 0 0,1 2 0 15,1 0 0-15,-4-2 0 0,3 3 0 0,-5-5 0 16,4 4 0-16,-3 0 0 0,0-2 0 16,1 1 0-16,-1 0 0 0,2-1 0 15,-4 1 0-15,0-1 0 0,0 1 0 16,-1 0 0-16,1-1 0 0,2-2 0 15,-5 0 0-15,2 2 0 0,-1 0 0 16,1 1 0-16,-2-2 0 0,0-1 0 0,3 3 0 16,-1-2 0-16,1-3 0 0,-1 2 0 15,-2-1 0-15,2 3 0 16,0-1 0-16,-1 2 0 0,-3 1 0 16,2-1 0-16,-1 5 0 0,-1-1 0 0,0 1 0 15,1 0 0-15,-1 2 0 0,3 3 0 16,-2-2 0-16,0 0 0 15,0 0 0-15,0-1 0 0,2 3 0 0,-2-2 0 16,2 2 0-16,-2 0 0 0,0 2 0 16,0 3 0-16,-2-1 0 0,2 4 0 15,-2 0 0-15,2-1 0 0,-1 1 0 16,-1 1 0-16,0 2 0 0,0-2 0 16,0 2 0-16,0 0 0 0,0 0 0 15,0 0 0-15,0 0 0 0,0 2 0 0,0 5 0 16,0 0 0-16,-1 5 0 15,-1 1 0-15,1 2 0 0,0 2 0 0,1 1 0 16,-1 4 0-16,0 2 0 0,-2 2 0 16,-1 2 0-16,1-2 0 0,-1 6 0 15,0-3 0-15,0 4-3 16,-4-2 2-16,2 4 1 0,0 3 0 16,-3-2 0-16,2 4 0 0,-1-3 1 0,-1-2-1 15,3 0 3-15,-6-1-3 0,3-1 0 16,-4-1-3-16,2-1 1 0,0 1 1 15,-4-5 2-15,3 4-2 0,0-4 1 16,-2 1 0-16,4-3 0 0,-3-2 0 16,2 1 0-16,1-2 1 0,-1-2-1 0,4-1 0 15,1-5-1-15,-3 3 1 16,2-5 1-16,-2-2-1 0,2 1 0 16,0 0 0-16,-3-2 0 0,3-1 0 15,-4-1 0-15,2 1 1 0,-4-5 3 0,4 1-4 16,-4 0 0-16,1-1 0 0,1 0 0 15,-6-2 0-15,1 0 0 0,-3 1 0 16,0-2 0-16,-1 0 0 0,-2 0 0 16,2 0 0-16,-4 0 0 15,-3-3 0-15,3-1 0 0,-3 1 0 0,0-3 0 16,-1 1 0-16,3-5 0 16,-3 3 0-16,2-5 0 0,1 0 0 0,0-3 0 15,2-1 0-15,-1-5 0 0,1 0 0 16,4-1 0-16,-2-3 0 0,1-1 0 15,1-1 0-15,-1-1 0 0,3-1 0 16,-1-1 0-16,0 1 0 0,-1 0 0 16,2 1 0-16,0 0 0 0,1 3 0 0,2 2 0 15,-1 0 0-15,2 2 0 0,2-3 0 16,-3-2 0-16,7 1 0 16,-4-2 0-16,5 0 0 0,0 0 0 0,-1 0 0 15,4 1 0-15,-1-2 0 16,3 2 0-16,1 3 0 0,-1-2 0 15,1 2 0-15,0 0 0 0,0 0 0 0,0 3 0 16,0-2 0-16,0 5 0 16,0-3 0-16,1 0 0 0,0 2 0 0,0-3 0 15,2 5 0-15,-2-2 0 0,0 3 0 16,2 3 0-16,-2 0 0 0,0 1 0 16,2 1 0-16,0 1 0 0,-2 1 0 15,1 0-5-15,0 3 4 0,-1 0 1 16,-1 0 0-16,2 2 0 0,-2 1 0 15,1 2 0-15,-1 0 0 0,0 0-2 16,0 0 2-16,0 0-1 0,0 0 1 16,0 0-5-16,0 2 2 0,2 5-1 15,2 2 1-15,2 7-1 0,-1 1 3 16,1 6 1-16,1 1 0 0,-2 3-1 16,0 3 1-16,0 2 1 0,2 1-1 15,-3 2-1-15,1 2 1 0,0 0 0 0,0 3 0 16,-1 1 0-16,0-1 0 15,0 2 0-15,2-1 0 0,-4-1 0 0,2-1 0 16,0 1 2-16,1-1-2 0,-1-2-1 0,-1 2 0 16,1-1 0-16,0 0 0 15,1 0 0-15,3-1 1 0,-2-3 0 16,5-1 0-16,-3-1 0 0,3-3 0 16,-1-4 0-16,1 3-2 0,0-4 2 15,0-2 2-15,0-1-2 0,0-2 0 16,1-2-2-16,-2-3 2 0,1 1 0 15,-5 0-1-15,4-3 1 0,-2 0 0 0,1 0 0 16,-1-4-1-16,1 5 1 16,1-2 1-16,-2-2-1 0,3 2 0 15,-1-1 0-15,1-1 1 0,-1 1-1 16,0-2 0-16,-1 1 0 0,2-5 2 0,0 3-2 16,-1-1-3-16,1-1 3 0,1 1 1 15,1-3-1-15,-4-1 0 0,3 0 2 16,-1-2-2-16,3 0 0 15,1-7 1-15,2-3-1 0,3-1 2 0,2-5-2 16,2 0 0-16,0-5 0 0,3-1 1 16,-2 0-1-16,2-2-1 15,1-3 1-15,1 1 0 0,0-5-2 0,-1-2 1 16,2-4 1-16,-5 1 1 0,-2-5-1 16,1-1 0-16,2 0 0 0,-6 1 1 15,0 0-1-15,-1-2 0 0,0 0 1 16,1 0-1-16,-3 1 0 0,-2-2 0 15,-2 2 1-15,2 3 0 0,-3-3-1 0,-1 2-2 16,2 1 1-16,-3 2 0 0,1 1 0 16,-6 2 1-16,3 1 0 0,-1 1 0 15,-1 3 0-15,0 1 0 0,0 3 0 16,-3 1 0-16,0 0 0 0,2 2 0 16,1 3 1-16,-2 1-1 0,-3 2 0 15,0 3 0-15,1-1 2 0,0 4-2 16,-1 0 0-16,0 4 0 0,0 2 1 15,-1 3-1-15,0 1-2 0,0-1 2 16,0 1 1-16,0 0-1 0,0 0-5 16,0 0 3-16,0 0 1 0,0 0-3 15,0 4-3-15,0 2 3 0,0 4 3 16,0 1 0-16,0 2 1 0,0 2 0 16,0-2 1-16,0 4-1 0,0 0-1 15,0 2 1-15,0 3 0 0,-5 4-1 16,2 4-1-16,-5 2 2 0,-1 3 0 15,-1 0-2-15,-1 4-1 0,1 3 2 0,-1-1 0 16,-1 3-3-16,0 3 1 0,-2-2 0 16,2 0 0-16,0-2-1 0,-4 1 2 15,1-1 0-15,0-3 0 0,-1 0-2 16,1 1 3-16,-1-3 1 0,1 0-1 16,1-2 0-16,2-3 1 0,-5-1 1 15,-1-2-1-15,1-4-1 0,0-2 1 16,-1-3 0-16,0-5 0 0,2 0 1 15,-3-4-1-15,4-2 0 16,0-1 0-16,-1-2 1 0,5-2-1 0,-5 1 1 16,3-5-1-16,4 3 1 0,-5-4-1 15,3 1 1-15,-2-1-1 0,1 0 1 16,0 0-1-16,-5 0 1 0,-4-1-1 16,-6-3-1-16,-1-1 0 0,-4-1-3 15,-3 0-7-15,1-3-9 0,-6-1-4 0,-2-2-13 16,-1-4-34-16,-1-1-11 0,3-2-43 15,3-4-126-15</inkml:trace>
  <inkml:trace contextRef="#ctx0" brushRef="#br0" timeOffset="-162227.75">9836 5338 39 0,'0'0'90'16,"0"0"-64"-16,0 0 3 0,0 0 5 15,0 0-11-15,0-60-3 0,1 49 6 16,-1 1-7-16,0-4 3 0,0 5 7 16,0-3 3-16,0 2-1 0,0-2-8 15,-1 0-1-15,1 3-1 0,0-3 4 0,-2 2 1 16,2 3-5-16,-5-5-2 15,5 4-2-15,-1 0 3 0,-1 0-5 16,-1 2-2-16,1-2 0 0,2 2 6 16,-3 0 0-16,1 0-6 0,2 3 0 15,-2-2-1-15,2 4-2 0,0 0 0 16,0-1 4-16,0 2-4 0,0 0-6 0,0 0-4 16,0 5 0-16,0 9-5 15,0 5-2-15,0 5 7 0,0 6 2 0,0 1-2 16,0 2 0-16,0 1 0 15,0-3 1-15,0 2-1 0,1 0 0 0,2-2 0 16,0 0 3-16,-1 1 0 0,2-3-3 16,-3 1 2-16,0 0 1 0,3 0 1 15,-3 1-2-15,3 1 5 0,-4 1 1 16,0 0 0-16,0 1-4 0,0 0 3 16,0-1 0-16,0 0-1 0,1 0-2 15,-1 1-1-15,1-2 3 0,3-1-2 16,-1-1-4-16,4-3 4 0,-1 2 0 15,2-4 0-15,3-3-3 0,-2 2 3 16,1-8 1-16,0 1-2 0,1-3-2 0,1-4 2 16,-1 1 1-16,2-2-1 15,-2-1-2-15,0 0 2 0,-1-2 1 16,0-3-1-16,1-1-1 0,-3 0 3 16,1-2-1-16,2 0-2 0,-3 0 0 0,4 0 2 15,-1-4 0-15,-1 1-3 16,2-2 1-16,-2-1-1 0,4 1 2 0,-2-3-3 15,-1 2 0-15,2-1 0 0,1-2 1 16,-2 1-1-16,1-3 0 0,-2 0 1 16,3 2 0-16,-2-5-1 0,1 2 0 15,0-5 2-15,-1-1-1 0,-1-2 0 16,1-3-1-16,0 2 2 16,0-5-2-16,2-1 0 0,-1-3 0 0,1-3 1 15,2 1-1-15,-4 0 0 0,0 0 0 16,-2 2 2-16,-2-2-2 0,0 0-3 15,-3 0 3-15,-1-3 2 0,-2 2-2 0,-2-4 1 16,0 2-1-16,0 1 3 16,0-2-3-16,-2 5 1 0,2 0-1 0,0 2 1 15,0 1-1-15,0 3-1 16,0 2 0-16,0 3 1 0,2-1 0 16,1 2-2-16,1 5 2 0,-2-1 2 0,1 3-2 15,-1 3-1-15,0 2 1 0,-1 2 0 16,0 4 0-16,-1 1 0 0,0 0 0 15,0 0 2-15,0 0-2 0,0-1-3 16,0 1 3-16,0-1 0 0,0-1-1 16,0 2 1-16,0 0 0 0,0 0 0 15,0 0-1-15,0 0-1 0,1 0 2 0,-1 0 0 16,0 0-4-16,0 0 0 16,0 0 2-16,1 6-1 0,2 0-3 15,2 5 4-15,-3 5 2 0,1 0 0 16,-2 5-2-16,-1 1 2 0,0 3 0 0,0 7 0 15,-4-2-3-15,-1 5 3 0,-2 1 1 16,1 2-1-16,-1 2 1 0,0 0-2 16,4 1 0-16,-3 0 1 0,1-1-2 15,0 1 2-15,-2-2 1 0,0 1-1 16,0-4 0-16,0-1 0 16,-2 1 0-16,2-5-1 0,-3 4 1 0,0-2 0 15,3-4 0-15,-1 1 0 16,-1-5-3-16,2-2 2 0,1-3 0 15,-2-2 0-15,2-3-2 0,0-4 2 0,0-1 1 16,0-5-1-16,2 1-1 0,-1-1 2 16,0-5 1-16,-1 3-1 0,-2-3 0 15,-2 0 1-15,-3-1 3 0,-1-6-4 0,-2-2 1 16,-1-1 0-16,-1-3 1 16,-3 2-2-16,0 0-1 0,1 0 1 0,-4 1 1 15,0 0-1-15,0 0-2 16,-2 3 2-16,3 0 0 0,-4-2 0 15,5 2 0-15,0-1 0 0,1 1 0 0,2-2-1 16,0-1 1-16,7-3 1 16,0-3 0-16,1-4-1 0,1-6 0 15,-1-5 2-15,4-2-2 0,1-8-3 0,-2-1 3 16,2-2 1-16,1 2-1 0,-2-1 0 16,1 0 0-16,2 2 1 0,-4 3-1 15,2 2 0-15,2 1 0 0,-5 4 1 0,5 0-1 16,-3 5 0-16,-2 1 0 0,5 3 1 15,-1 1-1-15,4 3-2 16,0 1 2-16,1 1 0 0,0-1 0 16,0 1-2-16,0 2 2 0,2 0 0 0,3 0 0 15,-1 4-1-15,2-1 1 0,-3 6 0 16,0 1-2-16,-2 0 1 16,0 4 1-16,-1 0 0 0,0 0 0 15,0 0 0-15,0 0 0 0,0 0 0 16,0 0-2-16,0 0-1 0,2 5-7 15,0 2-23-15,3 6-12 0,-3 4 6 0,2 1-53 16,-4 1-70-16,0-3-104 16</inkml:trace>
  <inkml:trace contextRef="#ctx0" brushRef="#br0" timeOffset="-160694.57">25332 4664 123 0,'0'0'12'0,"0"0"0"15,0 0 21-15,0 0 0 0,0 0 5 16,0 0-16-16,0 0-6 0,0 0 0 15,0 0 10-15,21 63 0 0,-20-58 4 16,-1 0-3-16,2 1-2 0,-2-3-2 16,0 1-3-16,0 1 0 0,0-4-3 15,0 1 4-15,0-1-4 0,0 2 2 16,-2-1-1-16,2 1-8 0,0 0-4 16,0 1-2-16,0-1 0 0,0 0 0 15,0-2-4-15,0 1 3 0,0-2-1 16,0 0 2-16,0 0-4 0,0 0 3 0,0 0 4 15,0 0 16-15,0 2-2 16,0-2 3-16,0 0 2 0,0-5 6 16,0-4 1-16,0-3-4 0,0-9-18 0,0 0-8 15,4-7-3-15,-2-5 3 16,2-2-1-16,-2-7-2 0,1-3 1 0,2-2-1 16,-2-3 1-16,1 1-1 15,0-4 0-15,-2-1 1 0,3 1 0 0,0-4-1 16,2 2-4-16,-1-1 4 0,3 3-1 15,-2-1 1-15,3-2-1 0,-3 1 1 16,3-1 1-16,1 2-1 16,0 6 0-16,-5 1 0 0,2 4 0 0,0 0 1 15,-1 1-1-15,3 1 0 0,0 3 1 0,1-2 0 16,0 5-2-16,1 0 2 16,-2 2-1-16,-2 1 0 0,0 1 0 15,-2 5 1-15,1 2-1 0,-1 1-1 16,3 4 1-16,-2 0 0 0,2 0-1 0,2 4-1 15,1-1 2-15,3-1 1 0,-1 2-1 16,3-1-1-16,3 0 0 0,-1 2 2 16,1 1-2-16,1 2 0 0,-4 0 1 15,2 3 0-15,0 1-5 0,-1 2 5 16,2 3 1-16,-5 0 0 0,-2 2-1 16,0 0-2-16,3 0 2 15,2 2-1-15,-2 0 1 0,0 4-1 16,0 1 1-16,0 4 0 0,2 5-1 0,-1-1-2 15,1 8 3-15,1-1 0 0,-3 3 0 16,-2 3-1-16,1-1 1 0,-2 6 1 16,-4-5-1-16,3 2-1 0,-2 0 1 15,0 0 0-15,-3 2 0 0,-1 0 0 0,0 0 1 16,-3 3-1-16,-2 3-3 16,-1 3 1-16,-1 2 2 0,-3 2 0 0,-5 3-2 15,2 0 2-15,-1 3 0 0,-1-3 0 16,4 1 0-16,-2-1 0 15,3-4 2-15,3 3-1 0,1-2 0 16,0 1 0-16,2 0 6 0,3-4-2 0,3 4-4 16,-4-3 1-16,4-1 5 0,-3-2 7 15,-1-3-5-15,-1-2-5 16,-1 0-2-16,1-2-1 0,-2-4 0 0,0 0-1 16,-1-6 1-16,0 2 4 0,0-6-5 15,0-3 3-15,0 0-1 0,0-5-1 16,0-1 0-16,-1-3-1 0,1-2 2 15,-1-2-2-15,1-1 0 0,-1-2 0 16,1 0 2-16,-2 0-2 0,1 0-1 16,-1 0-13-16,-3 0-38 0,-6-3-47 15,-9-7-66-15,2-1-240 0</inkml:trace>
  <inkml:trace contextRef="#ctx0" brushRef="#br0" timeOffset="-159626.31">9131 5164 99 0,'0'0'15'15,"0"0"-6"-15,0 0 5 16,0 0 9-16,0 0 4 0,0 0-2 0,0 0-4 16,0 0-3-16,0 0-4 0,-27 27 2 15,22-23 4-15,2-1 0 0,-5 3 2 0,3-3 0 16,2 0 3-16,-1 2-9 15,2-3-5-15,-1 0-1 0,1 0 3 16,1-1 6-16,1 1 0 0,0-1-2 16,0-1-7-16,0 2 2 0,0-2 8 15,0 2 1-15,0-2 2 0,0 1-5 0,0 1 0 16,0-2 0-16,-2 0 1 0,2 0 1 16,0 0 0-16,0 0 0 0,0 0 0 15,0 0 0-15,0 0 2 0,0 0 2 16,0 0 1-16,0 0-8 0,0-1 1 15,0 0 0-15,0-2-3 0,0-3-1 16,0-5-1-16,-1-2-6 0,1-4-4 16,-1-6-2-16,-2-2 0 15,2-4-1-15,-1-4 0 0,1 0-1 0,-1-6 1 16,2-2 1-16,0-4-1 0,4 0-1 16,0-4 1-16,1-5 2 0,4 0-2 15,-1-1-1-15,3 3 1 0,-3 4 1 16,1 4-1-16,1 7 1 0,1-1-1 15,-1 4 1-15,5 5-1 0,0 1 0 0,1 3 0 16,0 0-1-16,3 4 0 0,5-1-2 16,2 0 3-16,0 4 1 15,3 3-1-15,-1 0-2 0,-2 7 1 0,-1 1 0 16,1 2-2-16,1 1-2 16,3 3 5-16,3 1 1 0,-1 0-1 0,-1 1 0 15,-6 6 0-15,0 1 0 0,-5 1-2 16,-4 4 2-16,1-1-1 15,-3 2 0-15,2 4-2 0,-5 3 2 16,0 2 1-16,-2 4 0 0,1 0 0 0,-1 7 0 16,-3-3 1-16,0 7-1 0,-1 2-1 0,-3 0 0 15,0 5 0-15,-2 2 1 16,0 3-2-16,0 3 2 0,-2-1 1 16,1 3-1-16,-3-2-1 0,3 0 0 15,1 3-15-15,0 1-27 0,6 5-26 0,4-3-1 16,0-4-84-16,1-9-215 0</inkml:trace>
  <inkml:trace contextRef="#ctx0" brushRef="#br0" timeOffset="-146329.09">15879 12069 101 0,'0'0'31'0,"0"0"-5"16,0 0 98-16,0 0-61 0,0 0-12 16,0 0-7-16,0 0-3 0,0 0-8 15,-4 6-2-15,4-7 0 0,0 1-6 16,0 0-6-16,0 0-4 15,0 0 0-15,0 0 5 0,0 0-1 0,0 0-4 16,0 0 1-16,0 0-2 0,0 0 0 16,0 0-6-16,0 0-2 0,0-2 1 15,0 1 2-15,0-1-4 0,1-2 2 16,1 0 1-16,0-3-3 0,-1-3-5 16,2 0 1-16,3-3 2 0,-4-2-2 15,1-1 0-15,-1-1-1 0,-1 1 4 16,1-5 3-16,-1 1-1 0,1 0-1 0,2-5 0 15,0 1 0-15,-1-2-2 16,2 0 1-16,3 0-1 0,-1 0-3 0,-2-1 1 16,5-4 0-16,-2-2 1 0,4 1 2 15,-2-4-4-15,5-2 2 0,3-2-1 16,-1-3-1-16,1-2 0 0,1-1 0 16,-2-4 1-16,-1-1 0 0,0-3 0 15,-1 3-1-15,0-6 1 0,1 3-1 16,-4 1 1-16,2-1 1 0,-2 2 2 15,-1-2 3-15,1-1-2 0,1-1 1 16,3-5 1-16,3 1-7 0,-2-2 0 0,2-4 0 16,1 2 0-16,-1-5 0 15,5 3 0-15,-5-3 0 0,-1 0 2 0,1 2-2 16,-2 1 0-16,2 3 1 0,-3-1 1 16,0 1-2-16,-3 3 0 15,2 0 2-15,0-1 0 0,-5 4-2 0,4 0 0 16,0 1 0-16,-3 1 0 15,1 5-1-15,-4-2 1 0,3 3 1 0,2 0-1 16,-2 3-1-16,1 4 1 0,-1 0 1 16,1 4-1-16,0 0 1 0,0 3-1 15,2 4 2-15,-4 1-2 0,1 3 0 16,-3 5 0-16,3-1 9 0,-2 5-8 16,0 3 0-16,-1 3-1 0,-2 3 3 15,1 3-3-15,-2 2 0 0,0 0 0 16,1 4 0-16,-2-2 0 0,1 2-3 15,-2 0 3-15,3 0-1 0,0 4 0 16,2-4 0-16,3 2 1 0,3-2 1 16,-1 0-1-16,1-2 0 0,2-5 0 15,1 2 1-15,-1-1-1 0,0-4 0 0,1 2 1 16,-2-2 0-16,1-1-1 16,-5 1 0-16,2 0 0 0,0 0 0 15,0 0 0-15,-2 3-1 0,1 0 1 16,0-2 1-16,3 1-1 0,-1 0-1 15,-1 2 1-15,-1 1 0 0,-4 0-3 0,3 1 2 16,-6 2 1-16,-1-1 0 0,1 2-2 16,-3-3 2-16,2 2 1 0,-4 1-1 15,4 0-1-15,-3 1 1 0,1-1 0 16,1-1 0-16,3 2-3 0,-1 0 1 16,1 0 2-16,1 0-1 0,0-1-2 0,-1 1 2 15,3-2 1-15,-3 1-1 16,0 1-2-16,0 0 3 0,-3 0 0 15,-2 0-3-15,0 0-6 0,0 0-5 0,1 0-7 16,-2 1-14-16,0 5-27 0,-3 1-19 16,-4 4-19-16,-5 1-69 0,1 0-238 15</inkml:trace>
  <inkml:trace contextRef="#ctx0" brushRef="#br0" timeOffset="-145612.16">16793 8842 171 0,'0'0'51'0,"0"0"-19"15,0 0 3-15,0 0 7 0,0 0 6 0,-2-33-10 16,2 22-7-16,1 2-8 0,2 1-1 15,0-1 4-15,0 0 3 0,2-4 0 16,1 1-7-16,-1-1-7 0,3 2-2 16,1-4-1-16,0-1-5 0,4 0-4 15,-1-1 1-15,0 0 3 0,3-3-3 16,-1-1-3-16,3-1 1 0,1-2 2 16,2 3 0-16,1-3-3 0,-3 3 0 15,-1 2-1-15,-2-2 2 0,5 4-2 16,-4-4 4-16,2 2 4 0,1 2-4 15,-3-3-3-15,1 7 2 0,-4 1-1 16,-2 3 2-16,1 4 0 0,-4-3 1 16,3 5-1-16,-2-2-2 0,-2 1-2 15,3 2 1-15,0 0-1 0,1 1-1 0,2 1 0 16,1 0 1-16,-2 1 0 16,2 6-1-16,0 5-1 0,0 1 2 15,1 3 0-15,1 6-1 0,-3 2 1 0,1 3 0 16,1 6-1-16,-2 3-22 0,2 4-32 15,-3 3-52-15,-2-1-92 0</inkml:trace>
  <inkml:trace contextRef="#ctx0" brushRef="#br0" timeOffset="-141159.52">17378 8503 157 0,'0'0'19'0,"0"0"44"0,0 0-40 16,0 0 3-16,0 0 13 0,0 0 15 15,0 0-4-15,0 0-24 0,-7-8-15 16,8 4-2-16,0 2 7 0,1 2 0 15,-1-2 5-15,0 2 2 0,-1 0-4 16,1 0-2-16,-1 0-5 0,0-1-4 16,1 0-2-16,-1 0-3 0,3-1 1 15,-2 2-1-15,0 0-1 0,2 0-2 16,-2 0 1-16,4 0 0 0,0 0-1 16,-3 0 2-16,3 3-1 0,-3 1 1 0,3-1 1 15,0 1-1-15,-1-1 4 0,2 4 0 16,1 2 0-16,1 1 0 0,0 4 1 15,1-2-2-15,-2 4 2 0,3 3-3 16,-3 1 3-16,2 1-2 16,-2 2 1-16,2 0-2 0,-2 3 0 0,-1-4 0 15,0 4-1-15,-1-4-2 0,1 1 2 16,-1 2 1-16,1 0-1 0,-1 1 0 16,0-2 3-16,0 3-1 15,0-4 1-15,0 2-2 0,-3 0 2 0,3 0-1 16,0 2-1-16,-2 1-1 0,1 0 1 15,0-2-2-15,1 1-2 0,1-1 1 16,-1 0 1-16,1-1 1 0,0-3-3 16,1 0 2-16,-2-1 2 0,1-2 0 15,0 0-2-15,-2-2 1 0,2 3 1 0,-2-8 1 16,-1 1-1-16,1-1 1 0,-3-1 0 16,2 0 1-16,-1-1-3 15,1-3 1-15,0 3 0 0,0 0 1 16,-2-3-4-16,1 2 3 0,1-2-3 0,-2 2 2 15,0-1-3-15,2-1 2 0,-1 0 1 16,-1 0-1-16,2 3-2 0,-2-2 3 16,-1 3-1-16,1-2 1 0,-1 2-2 15,0 2 0-15,0-1 2 0,0-1 0 16,0 1-2-16,0-1 1 0,1 3 2 16,-1-1-3-16,2 1-1 0,-2 2 3 0,0 0 1 15,1 1-3-15,-1-1 0 16,1 1 2-16,0-1 1 0,-1-2-3 0,0 0 0 15,3-1 0-15,-2-2 0 16,0 1-1-16,0-2 0 0,1 1 1 16,-1 2 1-16,-1-2-1 0,0 0 0 0,1-2 1 15,0 0 2-15,-1-3-4 16,1-1 0-16,-1 1 2 0,0-4-1 16,0 2-1-16,0-1 0 0,0 1 2 15,0 1-1-15,0 0-1 0,0 1 0 0,0-1 3 16,0 1-3-16,0 1 1 15,2-1 0-15,-1 1 0 0,0 0 0 16,0 1 0-16,1 0 0 0,-1 0 0 0,1 0 0 16,-1 0 0-16,3 2-1 0,-1-3 1 15,-1 2-1-15,0-2-1 16,1 0 1-16,-1 1 2 0,0-1-1 0,-1 2 0 16,0 0-1-16,3 1 0 0,-3 2 0 15,0-3-1-15,2 2 1 0,-2 0 1 0,1-4-1 16,1 3-1-16,-1-5 1 0,1 3 1 15,0 0-1-15,0 0-1 0,-2 0 1 16,1 1 1-16,1 0-1 16,-1-2-1-16,-1 1 1 0,1 0 1 0,0 1-1 15,-1-1-1-15,2 0 1 16,-2 0 1-16,0 2-1 0,0-1-1 0,2 1 1 16,-2-1 0-16,2 0 1 0,-1 1-1 15,-2-3 0-15,2 2 0 0,1-2-1 16,-1 2 1-16,1 0 0 0,-1-1 0 15,1 2 0-15,-2-2 0 0,1 3 1 16,-1 2-1-16,1-5-1 0,-1 2 1 0,-1 0 1 16,1 1-1-16,-1 1 0 0,1 2 0 15,-1 2 1-15,0-1-1 16,0 0 0-16,0-3 0 0,0-1 1 16,2 0-1-16,-2 0-1 0,0 0 1 15,0-4 1-15,0 0-1 0,1 1 0 16,-1-2 0-16,0 0 0 0,0-1 0 15,0-1 0-15,0 3 0 0,0 0 1 0,0-2-1 16,0 1-1-16,0 0 1 0,0 1 1 16,0-3-1-16,0 3 0 0,0-2 0 15,0 3 0-15,0 1 0 0,0-2-1 16,0 1 1-16,0-1 1 0,0 1-1 16,0 1-1-16,0-1 1 0,0 2 1 0,0-2-1 15,0 1 0-15,0 1 0 16,0-2 0-16,1 0-1 0,-1 1 1 15,0 1 1-15,1-2-1 0,-1 1-1 16,0 0 1-16,0-1 0 0,0 0 0 16,0 1 0-16,0-1 0 0,0 2 0 15,0 1 0-15,0 2-1 0,1 1 1 16,1-1 1-16,0 2-1 0,-1-2-1 0,2 2 1 16,-2-4 1-16,-1 0-1 0,1 1-1 15,0-2 1-15,1 6 1 0,-1-5-1 16,-1 1 0-16,0 0 0 0,0 1 1 15,0 0-1-15,0-1 0 0,0-1 0 16,0 2 1-16,0-6-1 0,0 2 0 16,0-2 0-16,0 0 0 0,1 3 0 15,-1 1 0-15,3 3 0 0,-3-2 1 16,1 0-1-16,0-4-1 0,-1-4 1 16,1 3 1-16,-1-1-1 0,1 0 0 15,1 0 0-15,-2 1 1 0,1-1-1 16,-1 2 0-16,0-2 2 0,0 1 4 15,0 4-4-15,0 1 0 0,0-1 1 0,0 1 1 16,-1-2-4-16,-3-1 2 16,2 3 0-16,-3-1 0 0,1 3-2 15,-1 5 0-15,-2 2 1 0,1-1 3 0,0-3-4 16,-2 1 3-16,1-3 1 0,0 1 1 16,-2 1-4-16,3-2 1 15,-1 2 0-15,1-1 0 0,2 2-2 0,-1-4 0 16,1-1 2-16,2-2-1 15,-1 1 1-15,3 0-2 0,0 0 1 16,0 1 0-16,0 3-1 0,0-5 0 0,0-4 1 16,0-1-1-16,0-2-1 0,0 1 1 15,0-1 0-15,0-2-2 0,0-2-5 16,0 0-5-16,0 0-4 0,0 0-10 16,0 0-9-16,0-5-12 0,-2-5-35 15,0-6-50-15,-1-6-143 0</inkml:trace>
  <inkml:trace contextRef="#ctx0" brushRef="#br0" timeOffset="-128811.08">17738 11449 28 0,'0'0'32'16,"0"0"-32"-16,0 0 0 0,0 0 45 15,14-66-34-15,-11 57-8 0,-1-2 94 16,-2 2-42-16,0 2-18 0,0-1 3 15,0 4 3-15,0-2-1 0,0 1-10 16,0 3-7-16,0-2-8 0,0 1-5 16,0 1 1-16,0-4-5 0,2 1 4 15,1 1-3-15,-1 1-1 0,0 0 0 16,1 1 4-16,-3 0 2 0,2 0-2 16,1 2-7-16,-2-2-2 0,1 2 1 15,0-1-4-15,-1 1 0 0,3 0 0 16,-2 0 1-16,0 5-1 0,2 4 0 0,-1 0 0 15,0 7 1-15,0 0 2 16,-1 2-3-16,2 3 2 0,-2 0-1 0,2 3-1 16,-1 0 1-16,1-2-1 15,1 3 1-15,-3-3-1 0,2 2 0 0,0 2 0 16,-2-2 1-16,2 6-1 16,-2-3 0-16,0 3 0 0,0-3 2 15,-2 2 4-15,0-1-3 0,2 0 3 16,1-1 0-16,1 3-1 0,-1-3 1 15,1 4-2-15,0-2 0 0,-1 5-3 0,1-2 2 16,0 0 3-16,-1 2 2 0,1-4-4 16,-2 2 0-16,0-1 1 0,1 0 0 0,-2-1-3 15,1 1 2-15,1 0 0 0,-1 0 3 16,1-4-3-16,0 3-1 0,-2-4 0 16,2 1 0-16,0-1-1 15,2 0 2-15,0-2 3 0,-3 4 6 16,5-4-11-16,-3 4 1 0,1-3 1 15,-1 4 0-15,-3-1 0 0,1 1 8 0,0-3-3 16,-1-2-7-16,-1-1 1 16,0 1 0-16,1 1-1 0,-1 0 3 0,1 1-4 15,-1 2 2-15,4-1 4 0,-3-1-2 16,2 0-1-16,-1-3 0 0,0 0 1 16,2 2-3-16,0-1-2 15,-1 0 2-15,1 1 1 0,-1 1 0 0,-2-1-2 16,2 2 5-16,0-4-2 0,-1 0 1 0,1 0-1 15,-1 0-1-15,-1-1 1 16,1 0-3-16,-1 1 0 0,-1-1 2 16,1 1 0-16,-1-3-3 0,0 1 0 15,0-1 2-15,0 2 1 0,0-1-3 16,0-3 1-16,0 2 1 0,0-1 1 0,0-1-2 16,1 2-1-16,-1-1 2 0,2 0-2 15,1 2 0-15,0-3 0 0,-1 0 1 16,2 4-1-16,-2-5 0 15,2 3 0-15,-1-1 1 0,1 1-1 16,0 3 0-16,-1-2 0 0,1 3 1 0,0 0-1 16,2-1 1-16,1 4-1 0,-2-4 1 15,2 4-1-15,0-3 0 0,0 1 0 16,1 1 1-16,1-1-1 16,-2 2-1-16,2-1 1 0,-1 1 1 0,1 0-1 15,-1 0-1-15,3 2 1 0,-2-2 1 16,2 0-1-16,-2 2-1 0,-1-2 1 0,1 2 1 15,-3-2-1-15,4 1 0 16,-3 1 0-16,1-2 1 0,2 2-1 0,-3-2 0 16,3-2 1-16,0 3 0 0,-1-4-1 15,-1 0 0-15,-1 1 0 16,1-3 0-16,-2 1 0 0,1-1 0 16,-1 2 2-16,0-4-2 0,2 2 0 15,-3-2 0-15,1-1 0 0,0-1 1 0,-3-1-1 16,4-3 0-16,-3-1 0 0,1 1 0 15,0-1 0-15,-4-1 0 16,3-3 1-16,-1 0-1 0,-1-1 0 0,2-3 0 16,-4 1 1-16,1-2-1 0,0 0-1 15,0 0 1-15,1-1 1 0,-2 2-1 16,1-3-1-16,-1 3 1 0,1-2 2 16,-1-1-2-16,0 2-2 0,2-2 2 15,-2 0 2-15,4 2-2 0,-1-4-1 16,0 4 1-16,0-1 1 0,-1 2-1 15,1 5-1-15,0-3 1 0,0 1 1 0,3 1-1 16,-4 0-1-16,2 3 1 0,-2-1 1 16,2 1-1-16,0 1-1 15,-1-3 1-15,-2 2 0 0,3-1 0 16,-1 0-1-16,0-1 1 0,0-1 1 16,3 0-1-16,-1 0-1 0,0 1 1 0,4-3 1 15,-4-1-1-15,3 1 0 0,0-3 0 16,-2 1 1-16,-2 0-1 0,0-2 0 15,-2-1 0-15,0-1 0 0,-2 0 0 16,0 1 0-16,0-2 0 0,0 0 1 16,0 0-1-16,0 0 0 0,2 0 2 15,-2 0-2-15,2-2 0 0,0 1 0 0,1-1 1 16,2-2 1-16,-2 3-1 16,1-1-1-16,-1 1 0 0,-1 0 0 15,0 0-1-15,0 1 1 0,4 0 0 16,-3 1 0-16,1 2-2 0,0 1 2 0,-3 0 0 15,4-1 0-15,-1 1-1 0,-1 1 1 16,2-3 2-16,-2 1-2 0,1 0-1 16,3-1 1-16,-5 1 1 0,3 1-1 15,-3-2 0-15,3 2 0 0,0-3 1 16,0 3-1-16,0-3-1 0,0 1 1 16,1 0 1-16,-1-2-1 0,-2 3-1 15,3-2 1-15,-2 3 1 0,1-2-1 16,-3 0-1-16,1 1 1 0,-1 0 0 15,2 1 0-15,0-2 0 0,-2-1 0 16,3 0 1-16,-3-1-1 0,2 0 0 16,2 0 0-16,0 0 1 0,0-1-1 15,2-2 0-15,-1-1 2 0,2 1-2 16,-2-1-1-16,1 1 1 0,2-2 0 16,-1 2 0-16,1-1 1 0,-3-1-1 15,4 2 0-15,-4-1 0 0,2 0 0 0,-1 0 0 16,0-3 1-16,0 0-1 0,1 0 0 15,2-2 0-15,-2 0 0 0,4-6 0 16,-1-2-5-16,0-1 4 0,4-5-4 16,1-3-5-16,3-4-11 0,2-3-5 15,-2-5-13-15,7-2-18 0,1-5-14 16,2-4-25-16,1-4-60 0,-6 1-132 16</inkml:trace>
  <inkml:trace contextRef="#ctx0" brushRef="#br0" timeOffset="-126700.78">18881 15051 133 0,'0'0'4'0,"0"0"14"15,0 0-18-15,5-2-3 0,4-2 2 16,-3 0 1-16,1 2 0 0,0 1 4 15,-2 1 2-15,0-1 9 0,-1 0 12 0,-2 1-3 16,1-2-3-16,-2 2-1 16,-1 0 3-16,0 0 0 0,0 0 7 15,0-3 5-15,0 3-3 0,0 0-7 16,1 0-11-16,-1 0-7 0,0 0-5 0,1 0 1 16,0 0-2-16,1 0 1 15,-2 0 1-15,1-1 6 0,0 0 7 0,-1 1 0 16,1 0 1-16,-1 0 4 0,0 0 3 15,0 0-7-15,2 0-2 0,-1 0 0 16,0-2-2-16,0 0-6 0,4 0 0 16,-1-1-2-16,-1 0-1 0,2 0-2 15,0 1 3-15,1-2 6 0,-1 1-3 16,1-1-1-16,0-1 0 0,-1 0 2 16,3-1-1-16,-1 0-3 0,-2 1-1 15,2-1 0-15,1 2-2 0,-2-2-1 0,0 1 1 16,1 1-1-16,-2 2-1 0,-1-1 0 15,0 1 0-15,-1 0 1 0,1-1-1 16,-2 0 0-16,0 0 0 0,0-2 2 16,1 1-2-16,1-2 1 15,-2 1 0-15,3 2 3 0,-2-4 0 0,-1 2 1 16,3-1 1-16,-1 0 0 0,1 0-2 16,0-3-1-16,-3 1 2 15,4 1 1-15,0-2-2 0,-2 1 3 16,-1 0-1-16,2-3 0 0,3 3-2 15,-6-3 0-15,3 0-1 0,0 1 1 0,1-1-3 16,-2-1 2-16,-2 0 2 0,4 1-2 16,-2-1-1-16,1-1 0 0,0 4 1 15,-3-4-2-15,7 1-1 0,-2-1 0 16,0-2 1-16,3 1-1 0,-3 0-1 16,4 1 1-16,-3-2 1 0,0-1-1 15,1 4 0-15,-6-2 0 0,4 1 2 0,-1 0-2 16,-3 0 0-16,1-1 0 15,-2 0 1-15,6 3 0 0,-6-3 0 16,2-1-1-16,0-2 1 0,0 1-1 16,4 0 0-16,-6 0 0 0,3 0 0 0,1 1 0 15,0-1 0-15,0 2 0 0,2-3 1 16,-2 2-1-16,0 0 0 0,-1-1 0 16,1 1 0-16,-4 0 0 0,2 1 0 15,0-1 0-15,-1 1 1 16,3 2-1-16,-3-3 0 0,1 1 1 15,-2-1-1-15,2 2 0 0,-1-2 0 16,1-1 0-16,-2 1 0 0,0 0 1 0,0 1-1 16,1 1 0-16,-2 0 1 0,1 2-1 15,-1-2 0-15,2-1 0 0,3 2 0 16,-5 0-1-16,4 0 1 0,-3 0 1 0,3-3-1 16,1 5-1-16,-4-3 1 15,1 3 1-15,0-6-1 0,0 3 0 16,1 2 0-16,0-2 1 0,-2 1-1 0,-1-2 0 15,1 2 0-15,1-2 1 16,0 1 0-16,0 0-1 0,1 1 1 0,-1-1 0 16,0 3-1-16,0-2 0 15,0 0 0-15,1-1 1 0,2 1-1 16,-3 1 0-16,-1-3 2 0,3 2 0 0,0-1 1 16,0-2-1-16,-2-1 2 0,0 0 1 15,0 2-5-15,2 0 1 16,0-2 1-16,-5 1 0 0,4 0-2 0,-2-2 0 15,3-3 1-15,2 4 0 16,-4-2-1-16,-1-1 0 0,2 4 0 0,-2-1 1 16,3 0-1-16,0 3 0 0,-2-2 0 15,2 2 0-15,-3 0 0 0,3 1 0 16,0 1 1-16,-3-1-1 0,1 1 0 0,-1-4 0 16,1 5 0-16,-2-2 1 0,0 3-1 15,1-1 0-15,1 0 1 0,-2 1-1 16,0 0 1-16,-1 0-1 0,3-1 0 15,-2 0 0-15,1-1 0 16,0 2 0-16,0 1 1 0,0 1-1 0,-2 0 0 16,5 2 0-16,-5-1 0 0,3-3 0 15,-3 0 1-15,0 0-1 0,2 2 1 16,-1-3-1-16,-1 1-1 0,4-1 1 16,-1-2 2-16,1 3-2 0,1-2 0 15,-1 1 1-15,1 0 1 0,0-3-2 16,1 2 0-16,-2 0 0 0,2 1 1 15,-3 0-1-15,2-3 1 0,-2 2 0 16,-1-2 0-16,-1 3 0 0,2 1-1 16,-2-3 2-16,1 0 2 0,0 0-3 15,0-2 1-15,1 0 1 0,-1-3-1 0,0 0-2 16,0 2 0-16,0-3 1 16,1 4 1-16,0-2-2 0,0 1 0 0,1 0 1 15,-2 2-1-15,0-3 1 16,-1 3-1-16,2-1 1 0,-1 0 0 0,2 0-1 15,1-1 0-15,-3 0 2 0,1 0-1 16,0 1-1-16,1-3 2 0,0 0 1 16,1 1 2-16,-2-1-3 0,0-3 1 15,2 0 0-15,1-3 0 0,-1-1-3 16,-1-1 2-16,1-4 0 0,0 1 1 16,-1-5-2-16,-2 0 0 0,1-5 1 0,0-2-2 15,0 0 1-15,3 2-1 16,-2-1 2-16,0 3-2 0,3 1 0 15,0 5 0-15,-5-2 0 0,2 1 0 16,2 0-1-16,-1 3-1 0,-1 1-5 16,-3 3-23-16,-1-1-16 0,0 1-39 15,-9 0-31-15,0 4-46 0</inkml:trace>
  <inkml:trace contextRef="#ctx0" brushRef="#br0" timeOffset="-122078.37">17867 11937 174 0,'0'0'32'0,"0"0"8"16,0 0 2-16,0 0 19 0,0 0-18 16,0 0-13-16,0-63-10 15,-2 52 0-15,0 0 7 0,-2 1 4 0,1 1 0 16,-4 0-2-16,4 3-10 15,-3 0-5-15,-2-1-4 0,3 1 3 16,-1 0 0-16,-1 1-2 0,1-1-3 16,4 2 5-16,-2 0-1 0,1 1-2 0,3 3 2 15,0 0-1-15,0 0-3 0,0 0-6 16,0 0-2-16,0 0 0 0,0 0-1 16,0 7-3-16,4 7-1 0,1 3 5 15,2 7 0-15,3 6 0 0,-3 5 1 16,2 3 2-16,-1 1-3 0,1 5-1 0,-3 2 1 15,-1 0 1-15,0 1 0 16,1 2-1-16,-2-3 0 0,-1 3 0 0,1 1 0 16,0-1 1-16,1-1-1 15,-3-1 1-15,0-2 0 0,0-1 0 16,-1-1-1-16,2 0 1 0,0-2 1 16,1 4-2-16,-1 0 2 0,1-4 0 15,0 3 0-15,-1-1-1 0,3-1 0 0,0-1 0 16,-1 1-1-16,4-1-2 0,-3 1 2 15,1-2 1-15,2 0-1 0,-2 0 1 16,3 1 0-16,-3-1 3 0,3 3 3 16,0-1 1-16,-2 0 0 0,3-2 9 15,-2 0-5-15,2 1 0 0,-4-2-3 16,2 1-2-16,-3-1-1 0,1-2 0 0,2 3-1 16,-3-1-1-16,1-1-1 15,0 3 5-15,-3-3-3 0,3 1 1 16,1-3-1-16,-3 0-2 0,1 1 1 15,-4-1 0-15,4 2-4 0,-4-4 0 16,1 1 1-16,1 1 0 0,-2-4 0 16,2 2 0-16,-2-6 1 0,2 4-1 15,0-2 0-15,-2-2 0 0,3 2 0 16,-2-1-1-16,-1-3 2 0,0 5-2 0,0-5 1 16,-2 2-1-16,0-2 2 15,0 2-2-15,-2-3 1 0,-1 2 1 16,0-1-1-16,-2 0 0 0,2-1 0 0,-1 4-1 15,-2-6 1-15,2 3-1 0,-2 0 2 16,3-2-2-16,-1 1 1 0,0-1 0 16,3 2 3-16,-1-1-1 0,2 3-3 15,0-2 9-15,0 4-3 0,0 0-5 0,2 4-1 16,4-5 5-16,-3 2-1 0,1 2-3 16,3-3 0-16,-4 3 0 0,2-3 2 15,0 2-3-15,0-1 0 16,1 3 2-16,-2-3-2 0,1 4 0 0,-2-2 0 15,3-2 2-15,0 4-1 16,0-2 0-16,2 2-1 0,-2-3 3 16,1-1 0-16,1 2-3 0,-1-2 1 15,3 2 1-15,-3-2-1 0,4 2-1 16,-4-2 0-16,-1-1 1 0,4-1 0 16,-4-1-1-16,4 1 0 0,-3-3 2 0,3 0-2 15,0 1 1-15,-2 0-1 0,2-2 1 16,-2-1-1-16,-1-2-1 0,1 0 1 15,0-2 0-15,-1-2 0 0,-1 1-1 16,0-3 1-16,2 1 1 0,-4-2-1 16,3 0 0-16,-3 0 0 0,1-3 1 15,1-1-1-15,-1-2-1 0,0 1 1 16,-1 0 1-16,-2-2-1 0,3 3 0 16,-2-6 0-16,0 3 1 0,0 0-1 15,-2 0 0-15,3 3 0 0,-3-4 1 16,3 3-1-16,-1-3-1 0,1 1 1 15,1-1 0-15,-3-3 0 0,4 5 0 0,-2-2 0 16,1-4 0 0,0 4 0-16,-2-4 0 0,2 2 0 0,-1-1 0 0,1 0 0 15,-2-1 0-15,4-1 0 0,-1 0 0 16,-1-1 0-16,-2-1 0 0,2 3 1 16,0-3-1-16,1 0-1 0,0 0 1 15,2 0 1-15,-1 0-1 0,3 0-1 16,-1 0 1-16,1 0 1 0,0-8-1 15,3 3 0-15,-2-4 0 0,2 4 1 16,-2-1-1-16,0 0 0 0,-3 1 0 0,2-1 0 16,-3 2 0-16,3-1 0 15,-3-3 0-15,3 1 1 0,-4-2-1 16,3 0 0-16,-3-4 0 0,1 3 2 16,3-1-2-16,-3-3-1 0,2 1 1 15,1-5 0-15,-1 0-2 0,2-2 1 0,4-4 1 16,-2-1 2-16,2-4-2 15,3 0-1-15,1-4 1 0,3-3 2 0,2 0-2 16,0-4-1-16,0-1 1 0,-2-1 0 16,3 1 0-16,-3-3-2 0,-1 0 2 15,2 2 0-15,-3-2 0 0,-1 1 0 16,1-1 1-16,-6-1 0 0,2 2-1 16,-1 0 0-16,0-2 1 0,-3 5-1 15,-1-3 0-15,-3 1 0 0,1-1 1 16,-3 1 0-16,1 2-1 0,-1-4 0 15,-1 4 1-15,1 0-1 0,2 1 0 16,-5 1 0-16,4-2 2 0,2 2-2 0,-5 2 0 16,3-2 0-16,2 4 0 0,-6 0 0 15,6 4-3-15,-2-2 3 0,-2 2 1 16,1 1-1-16,0 1-1 0,-1-1 1 16,-3 3 0-16,0-2 0 0,-1 2 1 15,-1-1-1-15,3 3 1 16,-3-4-1-16,2 3-1 0,1-3 1 0,1-1 0 15,0 0 0-15,0-3 0 16,6-1 0-16,-4 1 1 0,-2-1-1 0,7 1 0 16,-7-4 0-16,5 0 1 0,-1 1-1 15,-2 0-1-15,5-2 1 0,-6-1 2 0,5 1-2 16,-1 0 0-16,-3-2 0 16,3 1 2-16,-3-1-2 0,7-1-2 15,-7 1 1-15,2-1 1 0,1-1-1 16,-3 1 1-16,5 3 0 0,-6-5-1 15,2 3 1-15,2 4 0 0,-6-4 1 16,5 6-1-16,-1-1 0 0,-3 1 0 16,1 2 1-16,-2-2-1 0,5 4 0 0,-6-1 0 15,3 1 1-15,0 1-1 0,3-1-1 16,-4 2 1-16,2 1 1 0,3 1-1 16,-6 3 0-16,1-2 0 0,0 2 2 15,-1 2-2-15,1-3 0 16,-2 3 0-16,-2 0 0 0,3-2 0 0,-2 2 0 15,-1-1 0-15,4 0 0 0,-2 2 0 16,2-1-3-16,1 1 1 16,-2 0 1-16,1-2 0 0,2-1-2 0,3 1-4 15,-4-2 5-15,1 4 0 0,0-3-2 16,-3 2 3-16,1 2 0 16,-3-1 1-16,2 2-1 0,-1 2 1 0,-2 2 0 15,1-4 0-15,1 4-1 0,-2 0 1 16,0-1 0-16,0-1 0 0,0 0-1 0,0 0 1 15,2 0 0-15,-2 1-2 0,0-1 1 16,1-3 1-16,-1-1 0 0,2-1 0 16,-1 0 0-16,1-2 0 0,-1 3 0 15,2-3-2-15,1 2 2 0,-2 0 0 16,4 0 0-16,-3 3-1 0,-1-2 1 16,4 2 0-16,0-4 0 0,-2 2-1 15,0 1-3-15,0 0-10 0,1 2 12 16,1-3-4-16,-1 2-3 0,1-1-1 15,2-2-3-15,-2-1-6 0,2 0-6 16,1-3-6-16,2 1-22 0,-1-2 8 0,2 0 0 16,-5-1-11-16,3 0-21 15,-2 3-28-15,-3 0-56 0</inkml:trace>
  <inkml:trace contextRef="#ctx0" brushRef="#br0" timeOffset="-119985.31">19931 11876 136 0,'0'0'22'0,"0"0"-10"0,0 0-5 0,0 0 3 16,0 0 17-16,0 0 3 0,0 0-10 16,0 0-19-16,0-8 75 15,-5 5-45-15,3 1 7 0,-1 2-3 0,1-2-4 16,1 1-4-16,1 0-1 0,0-1 6 16,0 2-7-16,0-2-4 0,0 2-6 15,0-3-4-15,0 1 1 0,-2 0-2 16,2-2-4-16,0 0-3 0,0-1 1 15,0-2 0-15,0 2 2 0,0-3 1 16,0-1 3-16,0-1 3 0,0-1-3 16,0-3-9-16,0-1 6 0,0 1 3 15,0-5-6-15,3 1-4 16,-1 1 2-16,1-4 1 0,0 0 1 0,4-6 6 16,-4 0-7-16,3 0-1 0,4 0-2 15,-3-1 0-15,3-3 1 0,-1-1 0 0,3 0-1 16,-4-3 0-16,5 0 1 15,-5-4 0-15,3 0-1 0,-3-3 0 16,0-1 1-16,-2-4 0 0,-1-2-1 0,0 2 0 16,0-2 2-16,-2 4-1 15,2 2 0-15,-1 0-1 0,3 1 1 16,-3 1 2-16,2-1-3 0,3-1 4 0,-3 0-2 16,2 5-1-16,0-4 0 0,-3 1 0 15,2 0 2-15,1 1-1 0,1 1-2 16,2-2 1-16,-4 3 1 15,4-3-1-15,-5-1 0 0,7 0 0 0,-9 1 3 16,5 0-1-16,0 0-2 0,-6 0 6 16</inkml:trace>
  <inkml:trace contextRef="#ctx0" brushRef="#br0" timeOffset="-111912.04">21239 5648 268 0,'0'0'21'0,"0"0"14"0,0 0 4 15,0 0-18-15,-8-67 8 0,11 58-6 16,2 0-9-16,0-1-7 0,-3 3-5 16,4 0-2-16,3-2 0 0,-4 3 3 15,2-2-3-15,3 2 0 0,-3-1 0 0,5 3 0 16,-5 2 0-16,7-2 0 15,-1 3 0-15,-3 1 0 0,6-1 0 16,-4 1 0-16,2 0 0 0,0 2 0 16,2 5 0-16,0-1-3 0,-3 5 3 15,7 3 0-15,-3 1 0 0,0 2 0 16,3 2 0-16,-1 2 1 0,3 0-1 0,-2 1 2 16,-1 3-2-16,2-1 3 0,-1 3-1 15,2 3 0-15,-2 1 6 0,3 0-1 16,1 3-1-16,-2-1-3 0,1 2 1 15,-1 1 0-15,1 1-3 0,3-3 1 16,-3 1 1-16,0 0 7 0,1 2 4 0,1-1-4 16,-1 0 3-16,-3 0 1 15,-1 3-6-15,-1-1-4 0,1 0 3 16,-3 1 4-16,0-1-3 0,-2 1-5 16,0-2-1-16,1 3-1 0,1 3-1 15,-2-1 0-15,-3 2 2 0,0-2-1 16,1-1-1-16,-4 1 0 0,2-1 3 15,-2-2-2-15,2 1 0 0,-4 1 0 0,2 0 1 16,2-2 0-16,-3 3 0 0,2-2 2 16,-1-1 1-16,2 0-1 0,-3 1-2 15,3-1 0-15,-2-1 1 0,2 1-2 16,-3 0 0-16,3 0-1 0,-3 1 1 16,0 0-1-16,-2-3 1 0,0 2-1 15,3 0 1-15,-3-1-1 0,2 2-1 16,0 0 1-16,-5-2 1 0,6 0-1 15,-2 2-1-15,-2 0 1 0,4 0 1 0,-3 0-1 16,0 0 0-16,3-1 0 0,-6 1 1 16,2 2-1-16,0-1 0 0,1-4 0 15,-1 3 1-15,-1-1-1 16,-1 1 0-16,2-1 0 0,-1-1 1 16,-1 2-1-16,1-2 0 0,3 4 0 15,0-3 6-15,-3-3-2 0,3 0-2 16,1 0 1-16,-1 0 0 0,2 0-3 0,-3-1 0 15,-1 2 2-15,-1 1-2 0,2-2 0 16,-4 2 0-16,-1 2 1 0,-1-1-1 16,0 1 0-16,0 0 0 0,-3 0 1 15,-1 0-1-15,-3 0 1 0,3-1-1 16,0 1 1-16,-4 0-1 0,4 0-1 16,2 0 1-16,-2-4 1 0,4 3-1 15,-4-2 1-15,3 1-1 0,1 0 1 16,0 0-1-16,0-2 0 0,0 1 0 15,0 0 2-15,0-2-2 0,0 2-1 16,0-2 1-16,0-1 0 0,1 4 0 16,-1-2-1-16,0 1 1 0,0 1 1 0,0-2-1 15,0 1-1-15,0-1 1 0,0-2 2 16,0 2-2-16,0-4-1 0,0 2 1 16,0-4 2-16,2-1-2 0,1 3 0 15,-1-5 4-15,1 4 1 16,-2-3-3-16,2-1 0 0,1 0 1 0,-2 0-1 15,0 0-1-15,0-1-1 0,0-1 1 16,1 1 1-16,-2-3 0 0,2 2-2 16,-1-2 1-16,1 0-1 0,1 1 0 15,-3-3 0-15,2 0 1 0,-1 1-1 16,1-2 0-16,0-1 0 0,1 1 1 16,1-1 1-16,-3-1-2 0,2 2 4 15,1 0 0-15,1-3-1 0,0 3-1 0,-1-3-2 16,3 0 1-16,-3 2 0 15,1-1 0-15,3 1 0 0,-4-2 0 16,0 2-1-16,2-1 1 0,-3 0-1 16,1 1 0-16,-3-3 0 0,2 3 1 0,2-1-1 15,-3 2 0-15,2 0 0 16,-4 0 0-16,4 2 0 0,3-3 1 0,-5 3-1 16,1 2 1-16,1-2-1 0,2 3 3 15,-2 0 1-15,1 1-1 0,3 2 0 16,-4-1 1-16,1 1-3 0,1 0-1 15,-2 1 1-15,0 0 0 0,-1 3-1 16,0 1 0-16,-2 2 1 0,-2 0 2 0,0 0-3 16,0 0 0-16,0 2 0 15,0-2 0-15,0 5 0 0,0-1 0 16,-3 0 0-16,2 3 1 0,-3 1-1 16,2 2 1-16,1 0 5 0,-3 0 2 15,3 1-4-15,0-2 3 0,-2 0 0 16,3-1-4-16,0 0-3 0,0 1 1 15,0-1 1-15,1 2-2 0,3-1 1 0,-3 1-1 16,3 0 1-16,-3 0-1 0,4-2 1 16,-1 1-1-16,-1 2 2 0,1-2-2 15,-2-1-1-15,2 0 1 16,0 1 0-16,-2-1 0 0,2 2-2 16,-3-4 2-16,3 2 1 0,-3-3-1 0,3 3-1 15,0 0 1-15,0-3 1 0,0 5-1 0,-1-1 0 16,4-2 0-16,-3 4 2 15,-1-2-2-15,1 0 0 0,-2 2 0 16,2-3 2-16,1 4-2 0,-3-3 1 16,0 4-1-16,0 0 2 0,0-2-2 15,1 4 0-15,-2-3 0 0,5 3 0 0,-2 0-1 16,-1 1 0-16,2-2 1 0,2 1 1 16,1 0-1-16,-3-1 0 15,4-1 1-15,-1 1-1 0,0-4 0 0,2 3 0 16,0 1 2-16,0-1-2 15,1 0 0-15,-3 0 0 0,3 2 1 0,-1-1-1 16,0-1 1-16,-2 2-1 0,-1 0 2 16,4 0-1-16,-3 0-1 15,0-1 0-15,-2 1 2 0,-1 0-2 0,5 0 0 16,-4-3 0-16,4 2 0 0,-2-3 2 16,3 0-2-16,0 2 5 0,4-3-4 0,0 1 1 15,-2-1-1-15,3-2-1 16,-1 0 2-16,2-1-2 0,-1-2 2 15,1-1-2-15,-3 0 1 0,4-1-1 16,-4 0 1-16,0 0-1 0,-2 2 1 16,-1-1-1-16,-1 0-1 0,-1 1 1 0,-1-1 0 15,-3-2 0-15,2 2-1 0,-1-2 1 16,-1 0 2-16,3 0-2 0,-3 2-1 16,1-2 1-16,4 0 3 0,-3-1-2 15,3-1 4-15,0 2 1 0,0-5-2 16,-2 1-2-16,2-1 1 0,1 2 0 15,0-1 0-15,-1 1-3 0,1-1 0 16,-3-3 1-16,5 2 0 0,-5 0-1 16,3-1 0-16,-1 1 0 0,1-2 1 15,2-1-1-15,-2-3 0 0,3 2 1 16,-2-2-1-16,-1 2-1 0,2-3 1 16,-3-2 1-16,4-2-1 0,-1-1-1 15,-2 0 1-15,2 0 1 0,-4-6-1 16,4 3 0-16,1 3 0 0,-3-7 1 0,1 3-1 15,0-2 0-15,0-2 0 0,2-1 1 16,-3-1-1-16,3-2 0 16,1-1 0-16,-3 1 1 0,-2-4-1 0,0 0-1 15,-2 2 1-15,0-3 2 0,2 2-2 16,-3 0-1-16,0-2 1 0,2 0 2 16,-2-2-2-16,3 0-1 0,-2 1 1 15,0-2 2-15,-1 0-2 0,-1 0 0 16,3 0 0-16,-3 0 0 0,-1 0 0 0,2 0 0 15,-2 0 1-15,0 0-1 16,0 0 0-16,-1-4 0 0,0 3 1 0,2-4-1 16,0 2 0-16,2-2 0 15,-2 0 1-15,1 1-1 0,0 0 0 16,1-2 0-16,2-2 0 0,2 0 0 16,-1-1 0-16,2 1 0 0,-2-2 1 15,5 0-1-15,-1-1 1 0,-2-2-1 16,1 2 0-16,0 0 0 0,2-2-2 0,0 0 2 15,1-2 1-15,-1-1-1 0,1 0-1 16,-1-2 1-16,1 2 1 0,1-2-1 16,-1-2-1-16,-1 4 1 0,0-3 1 15,0 0-1-15,-1 1 0 0,1-2 0 16,1-1 1-16,-4 0-1 0,3 0 0 16,0-1 0-16,-3-2 0 0,3-1 0 0,-1-1-1 15,2 0 1-15,0 0 1 16,-2-1-1-16,-1 1-1 15,3-3 1-15,-1 2 1 0,1-2-1 0,0 1 0 16,-2-3 0-16,-3 1 1 0,3-2-1 16,0-1 0-16,-3-2 0 0,2 2 1 15,-3-3-1-15,2-2 0 0,-2 0 0 0,-2-1 0 16,2-1 0-16,0 0 0 16,2 1 1-16,-3-5-1 0,4 0 1 15,-2-1-1-15,0 1 1 0,1 1-1 0,0 0 0 16,0-3 0-16,1 0 1 15,-1 0-1-15,-1-1-3 0,1 1 3 0,-2-2 1 16,0 0-1-16,0-3-1 0,0 0 1 16,-3-2 1-16,3 0-1 0,-2 0 0 15,2-1 0-15,-2 1 1 0,2-2-1 16,-1 0 1-16,2-1-1 0,-1 0 1 0,2 2-1 16,-4-3 0-16,2 2 0 15,-1 0 2-15,0 1-2 0,-2-2-2 16,1 2 1-16,-2-1 1 0,1 0 0 15,-1 1-1-15,2 0 1 0,-1-3 0 0,-1-1 0 16,2 0-2-16,-2-1 2 16,3 0 2-16,-3-1-2 0,-1 4 0 0,3-3 0 15,-2 1 2-15,3 3-2 0,-3-4 0 16,1 2 0-16,-1 1 1 0,-1-2-1 16,3 2-3-16,-2 0 3 15,-1-3 0-15,4 2-1 0,-3-3 1 0,1 2 0 16,-2-1 1-16,0-1-1 0,0 3 0 15,1-4 1-15,-1 3-1 0,-1 1 0 16,3-1 0-16,-2 0 2 0,-1 0-2 16,3-2 0-16,-1 3 0 0,1-2 0 15,3 0 0-15,-3 2-3 0,2 1 3 16,-1-2 1-16,2 1-1 0,-3-2-1 16,3 2 1-16,-1 0 1 0,1-2-1 15,-1 1 1-15,1 0-1 0,1 0 1 0,-4 0-1 16,3 1 1-16,2 1-1 0,-2-3 0 15,0 5 2-15,0-3-2 0,-2 1 0 16,4 3-3-16,-3-4 3 0,-1 1-2 16,0-1 2-16,-2 1 1 15,1 0-1-15,-1-1 0 0,0 1 1 0,3 1 0 16,-3 0-1-16,4 2 0 0,-1-3 0 16,3 4 2-16,-2-2-2 15,1 1 0-15,4 0 0 0,-4 0 0 16,4 1 0-16,3 0-2 0,-1 0 2 0,0 2-1 15,-1-3 1-15,3 1-1 0,-2 2 1 16,1-3 0-16,-2 3 0 0,1-3 0 16,3-1 1-16,1 1-1 0,-2-3 0 15,4 4 0-15,-4-1 1 0,4 2-1 16,-1 1 2-16,4 0-2 0,-3 3 0 16,-2-2 0-16,2 0 1 0,0 1-1 15,-1-2 0-15,-2 2 0 0,-1 1-1 0,1 4-1 16,-3-1 2-16,2 2 0 0,-2 2-3 15,2 3 3-15,-2 2 1 0,2 1-1 16,-6 2-1-16,3 1 1 0,-1-1 0 16,3-1 0-16,0 2 0 0,-1-2 0 15,1 4 1-15,-1 1-1 0,-1 2 0 0,0-3 0 16,-1 4 1-16,1-1-1 16,-2 4-1-16,2 3 1 0,-1 0 1 15,1 3-1-15,0-1-2 0,-1 2 2 0,1 1 1 16,-2-1-1-16,2 0-1 15,1 4 1-15,-1-1 0 0,-1 2 0 16,0-1-1-16,1 0 1 0,-1 0 0 16,0 2 0-16,-4 3-1 0,0-1 1 15,2 2 0-15,-7 1-1 0,1 1 0 16,0 2 1-16,-3 1 0 0,2 0-2 0,-1 0 0 16,-2 1 2-16,4 4 0 0,0 0-2 15,-1 3 1-15,5-2 1 0,-3 1 0 16,4 2-1-16,0 2 1 0,2 0 1 15,1 4-1-15,1-1-1 0,4 2 1 16,0 0 0-16,-1 1 0 0,2 2-2 16,3 1 2-16,-2-1 2 0,-2 5-2 15,-1-2-2-15,4 2 2 0,1 3 0 16,0 1 0-16,-5 3-2 0,1 3 2 16,-2-2 0-16,1 5-3 0,0-1 0 15,-1 4 3-15,2 1 1 0,-1 1-1 16,-1 1 0-16,1 3 0 0,-2 0 1 15,0 1-1-15,-2 2 0 0,1 2 0 16,-1 3 1-16,-2-1-1 0,3 4 1 0,-6-4-1 16,0 5 1-16,1 1-1 0,-6 2-3 15,0 1 3-15,1 2 0 16,-2 3 0-16,-2 0 0 0,-1-3 0 0,2 4 1 16,-2-6-1-16,4 4 0 0,-2 0 0 15,-3 0 1-15,5 3-1 0,-2 0 0 16,2 2 1-16,-3 0 0 0,-2 2-1 15,4 0 0-15,-3 0-1 0,5 2 1 16,-3 1-2-16,-3-1 2 0,4 0 2 16,0 1-2-16,2 1 0 0,-3-1 0 15,1 1 1-15,5-4 0 0,-7 1 0 16,5-1-1-16,2-1 2 0,-6-2-2 16,7 1 0-16,-4-1-2 0,0 2 2 15,1-3 0-15,-3 1 0 0,4-5 0 16,-1 0 1-16,-2 2-1 0,3-4 1 0,-3 2 0 15,1-1 2-15,2 0-1 0,-3 0-1 16,1-1 0-16,1-4 1 0,-3 0-2 16,0 0-1-16,2 1 0 0,-2-3 1 15,-2 2 0-15,2-3-1 16,1-2 1-16,-1 3 2 0,0-5-2 0,4 4 0 16,-3-4 0-16,-3-2 2 15,4-2-2-15,-3-2 0 0,1-1 0 0,-1 0 1 16,2-1-1-16,1-1 0 0,-3-3 1 15,2 1 0-15,3-3-1 0,-6-1 0 16,3 1 0-16,1-4-2 0,-3 0 2 16,0-1 0-16,0-5 0 0,3 4 0 15,-2-3-1-15,1-1 1 0,0 1 1 16,3-3-1-16,-3-2 0 0,4 1 0 16,-2-2 1-16,4-3-1 0,-2-1 0 0,4-4 0 15,-2-2 1-15,1 2-1 16,1-5 1-16,0-2-1 0,-1 0 2 0,1-5-2 15,3-1 1-15,-2-2-1 16,2-2 2-16,-4-6-1 0,2-1 1 0,3-3-1 16,-2-5 1-16,1-2-1 15,3-2-1-15,-1-4 1 0,3-2 1 0,0-4-2 16,0-2 0-16,5-2 0 0,0-4 0 16,-2 0 0-16,1-5 0 0,5-1 0 15,-4-2 1-15,2-1-1 16,-2-1 1-16,2-4-1 0,-3-2 2 0,-1-1-2 15,4-2-2-15,-4 0 2 0,0-2 0 16,1 0-1-16,0-5 1 0,-1-1 0 16,1-2 0-16,-2-4 0 0,0 2 0 15,-2-1 1-15,0 0 1 0,2 1-2 16,-3-3 0-16,-1 2 2 0,-2 0-1 0,-1-2 0 16,1 1-1-16,2-1 0 0,-3 1-1 15,0-4-1-15,0 0 2 0,0 1 0 16,-1-3 0-16,2 2 0 15,-2 1 0-15,3 1 2 0,-1 3-2 16,-1 1 1-16,1-2-1 0,2 3 2 0,-2-1-2 16,1 0 0-16,0-1-2 0,-1 2 2 15,3-2 0-15,-3 3-2 0,2 3 2 16,-2 3 0-16,-1 3-2 0,2 5 2 16,-1 6 0-16,-2 3 0 0,1 3 0 15,-1 3 1-15,1 4-1 0,1 2 1 16,1 4-1-16,-4 2 0 0,5 4 0 15,-3 3 1-15,0 3-1 0,3 5-2 16,-3 1 2-16,0 3 0 0,0 1-2 0,0 6 0 16,-1 0 2-16,0 1 0 0,-2 0-2 15,0 4 1-15,1 6 1 16,-6 0 0-16,4 2-1 0,-6 4 0 0,1 3 1 16,-1 0 0-16,-1 5-2 0,1 1 1 15,-1 1 1-15,-2 1 0 16,2 3 0-16,0 3 0 0,-2 3 0 0,2 2 0 15,2 2-1-15,0 1 1 0,1-1 0 16,1 2 0-16,4 2 0 0,-4-1 0 16,4 2 1-16,-1 0-1 0,-2 1-1 15,3 2 1-15,-2-1 1 0,-1 1-1 16,1 0 0-16,-3-1 0 0,4 0 2 16,-2 1-2-16,0-3 0 0,0-1 0 15,-1-1 1-15,2 2-1 0,-2 0-2 16,3 1 2-16,0-2 0 0,-1-1 0 0,2 0-1 15,1-2 1-15,1 1 0 16,-1-3 0-16,-1-1 0 0,3 1 0 16,-1-2 2-16,-2 1-2 0,3-1 0 0,-3-4 0 15,3 1 1-15,-2-1-1 16,-2-1 0-16,3-2 0 0,-2-2 1 16,-3-3-1-16,2-1 0 0,-2-2 0 0,-2-2 2 15,1-4-2-15,-1-2-2 0,0-3 2 16,-2-3 0-16,0-1-1 0,1-4 1 15,-2-1 0-15,0-2 1 0,4 0-1 16,-3-5 0-16,5-5 2 0,-2-1-1 16,2-6 0-16,4-2-1 0,-5-4 1 0,5-1-1 15,0-3-1-15,0 1 1 0,1-3 1 16,4 1-1-16,-1-1-1 0,4 1 1 16,0-3 1-16,5 2-1 15,-3-4 0-15,1 2 0 0,3-5 0 16,2 0 0-16,1-1 0 0,-1-2 0 15,2 0 1-15,-1-1-1 0,-1 1 1 0,3 3-1 16,-3-2 1-16,1 4-1 0,1 0 1 16,-2 3-1-16,1 2 1 0,1-2-1 15,-4 2 0-15,0 3 0 0,-1-2 3 16,0 4-3-16,-2 0-1 0,0 6 1 16,0 0 0-16,-2 2 0 0,2 4-1 15,-3 1-1-15,2 4 2 0,0 0-4 16,-2 3 3-16,2 2 1 0,-1-2 0 0,3 4 0 15,-5 0-2-15,1 1 2 16,1 4 1-16,-2 2-1 0,-1 0 0 16,-1 3 1-16,-2 1-1 0,-1-1 0 15,-1 1 0-15,1 1 0 0,-3-1 1 16,1 0-1-16,3 3 0 0,-2-1 1 16,2 0-1-16,0-1 0 0,3 0 0 0,2 3 0 15,0-4 0-15,3 1 0 0,5-2 0 16,6 2 4-16,3-4 0 0,9 0-3 15,8-3 4-15,10 0 0 0,8-1 1 16,9-1-5-16,13 0 3 16,9-2 1-16,14 0-5 0,11 2-5 0,15-3 5 15,9 1 0-15,17 1 1 0,12 3-1 16,19 0 3-16,12 4-3 0,17 1 0 16,15-1-32-16,17-1-12 0,17-7-62 15,8-5-89-15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941.31" units="1/cm"/>
          <inkml:channelProperty channel="Y" name="resolution" value="1658.24902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4-10-17T06:18:23.73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31969 5989 95 0,'0'0'224'0,"0"0"-102"0,0 0-76 16,0 0-27-16,0 0-8 0,0 0 5 16,0 0 8-16,0 0-6 0,-33 70-8 15,28-55-4-15,2 1-2 0,0-5 0 16,2 0-2-16,0-3 0 0,1-1 1 16,0-3-1-16,0-2-1 0,2-2 2 15,1 0 1-15,1-3 3 0,4-7 5 16,-2-1 2-16,1-3-3 0,-1 0-2 15,-1 1-5-15,-4 1 2 0,-1 2-2 16,2 3 0-16,-2 1-3 0,0 3 1 16,0 1-1-16,0 2 1 0,0 0-2 15,0 0 0-15,0 0-4 0,0 6 2 16,0 1 1-16,1 1 1 0,0-1-5 16,3-2-10-16,1 0-12 0,1-3-10 0,1-2-43 15,3-5-34-15,0-3-74 0</inkml:trace>
  <inkml:trace contextRef="#ctx0" brushRef="#br0" timeOffset="474.1579">32117 5290 55 0,'0'0'2'0,"0"0"4"16,0 0 69-16,0 0-13 0,0 0-18 15,0 0 72-15,0 0-9 16,0 0-77-16,-22-60-5 0,21 60 15 16,-1 0-19-16,2 0-8 0,0 0-5 0,-1 4-2 15,0 7-4-15,-3 7 2 0,2-1 0 16,-1 3 3-16,1 0 3 0,2-2-1 0,0-2-4 16,0-4-2-16,0 0-1 15,5-4 2-15,1-3-4 0,1-3 1 0,1-2 3 16,-1-2 0-16,3-6 3 15,-4-9-3-15,1 1-2 0,-2-4-1 16,-4-3-1-16,2 5 0 0,-3-1 0 16,0 6-2-16,1 3-4 0,-1 4-8 15,1 6 1-15,-1 0-6 0,3 2-15 16,-1 8-46-16,2 1-22 0,2 1-13 16,-1-1-35-16</inkml:trace>
  <inkml:trace contextRef="#ctx0" brushRef="#br0" timeOffset="900.2235">32500 5444 114 0,'0'0'3'16,"0"0"167"-16,0 0-120 0,0 0 0 15,0 0 12-15,0 0-10 0,0 0-1 16,0 0-8-16,-7-53-9 0,7 53-9 15,0 0-11-15,0 0-10 0,1 2-2 16,3 4-1-16,-2 3 1 16,-1-3-1-16,1 3 0 0,-1 0 1 0,-1-3-1 15,1 0-1-15,0-1 1 16,0-2-2-16,1-1 0 0,-2-2-12 0,1 2-7 16,0-2-8-16,0-5 4 0,1-2 3 15,1-4-11-15,2-3-2 0,0 4-23 16,0 0-29-16,1 5-25 0,0 3-66 0</inkml:trace>
  <inkml:trace contextRef="#ctx0" brushRef="#br0" timeOffset="1347.1235">32715 6082 130 0,'0'0'134'16,"0"0"-82"-16,0 0-28 0,0 0 32 16,0 0 7-16,0 0-29 0,0 0-8 15,0 0 5-15,15 16-8 0,-15-14-8 16,0 1-2-16,0-1-1 0,0-1-1 0,0 0 0 16,0-1-1-16,0 0-2 15,0 0 0-15,0-2 1 0,0-5 1 16,1-4 3-16,0 0-8 0,2-5-3 15,1-2 0-15,-2 3-2 0,0 1 1 16,1 3 0-16,-2 4-1 0,1 3 0 16,-1 4-1-16,1-1-3 0,0 4-7 15,4 6-17-15,-3 5-11 0,-1 7-53 0,-2 0-62 16,0-2-137-16</inkml:trace>
  <inkml:trace contextRef="#ctx0" brushRef="#br0" timeOffset="1839.2321">32833 6708 85 0,'0'0'147'0,"0"0"11"16,0 0-92-16,0 0-39 0,0 0 10 16,0 0 17-16,0 0-19 0,0 0-11 15,-2 32-5-15,6-27-4 0,-1 0-4 16,0-2-3-16,0-1-1 0,-1 0-6 16,0-2 1-16,-1 0 0 0,-1 0-1 15,0 0 0-15,2-1 1 0,-2-5 1 16,1-1 1-16,-1-5-2 0,1 0-2 0,-1 0-1 15,0-2-1-15,1 6-4 0,-1 3-2 16,0 1-2-16,3 4 1 0,-3 0-3 16,0 1-3-16,0 7-6 0,0 0-6 15,0 4 5-15,0 0-15 0,1 3-13 16,4-2-55-16,-2-3-61 0</inkml:trace>
  <inkml:trace contextRef="#ctx0" brushRef="#br0" timeOffset="2325.9906">33053 7250 94 0,'0'0'13'16,"0"0"164"-16,0 0-140 0,0 0-7 0,0 0 18 16,0 0 12-16,0 0-27 15,0 0-7-15,3 47 6 0,-3-47 0 0,2 0 0 16,1-7-2-16,-1-3-6 0,3 2-11 16,0-4-7-16,-2 1-3 0,-1-4-2 15,0 2 1-15,-1 2-2 0,-1 0 2 16,2 3-2-16,-2 3 1 15,0 3-1-15,0 2 0 0,0 0-3 16,0 0-12-16,-3 7-21 0,-2 3-25 0,-5 1-54 16,-1-4-76-16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941.31" units="1/cm"/>
          <inkml:channelProperty channel="Y" name="resolution" value="1658.24902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4-10-17T06:11:29.43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20542 13088 330 0,'0'0'107'0,"0"0"-44"0,0 0 17 16,0 0-18-16,0 0-11 0,0 0-16 15,0 0-17-15,72-35-11 0,-44 29-1 16,5 2-3-16,-5-1 0 0,5 1-3 15,0 1-6-15,-4-1-21 0,3 2-16 16,-7-1-22-16,-5 2-26 0,-7-2-40 16,-8 2-31-16</inkml:trace>
  <inkml:trace contextRef="#ctx0" brushRef="#br0" timeOffset="135.9383">20645 13155 231 0,'0'0'134'0,"0"0"-93"0,0 0 36 0,0 0-7 16,60 38-15-16,-29-38-14 0,6-1-11 16,5-7-20-16,3-2-6 0,6-5-4 0,4-6-32 15,-1-11-103-15,-4 0-352 0</inkml:trace>
  <inkml:trace contextRef="#ctx0" brushRef="#br0" timeOffset="1501.9521">21681 13328 79 0,'0'0'64'0,"0"0"96"0,0 0-121 16,0 0 2-16,0 0 5 0,0 0 0 15,0 0-14-15,0 0 0 0,-6-18-13 16,6 18-2-16,0 0-1 0,0-2 4 16,0-2 0-16,3-1-4 0,8-6 1 15,3-2-8-15,5-5-4 0,8-6 1 16,2-4-2-16,7-9 1 0,2-4-5 16,1-4 1-16,-2 1 0 0,-1 1-1 15,-8 5-2-15,-4 10-5 0,-7 3 3 16,-3 6 2-16,-9 6 2 15,-2 4 1-15,-3 2-1 0,-4 2-1 0,-3 2 0 16,-6 2-1-16,-2 1-2 0,2 7 1 16,-4 4-2-16,1 2 0 0,4 5 5 15,2 0-2-15,5-2 1 0,3 1 0 16,2 1 0-16,2-3-2 0,3 0 1 0,5-2 1 16,1 0 0-16,2 0-1 0,-2 0 0 15,4-2 2-15,-1 3 1 16,-4 0-1-16,4 1 0 0,-1 1 0 15,-4 0 1-15,3 0-1 16,-5 0-1-16,-1 0-1 0,0 1 1 0,-3-1-4 16,-3-1 1-16,0-3 2 0,0 0 2 15,-3-6 0-15,1-1 0 0,-3-2 1 0,1-3 0 16,1 0 0-16,-3 0 1 0,-3-5 0 16,4-2-1-16,-2-6 0 0,-2 4-1 15,6-7 0-15,0-1 0 0,2 0-6 16,1 0-5-16,4 2-11 0,3 2-7 15,8-1 1-15,2 3 4 0,0-1 1 16,2 2-4-16,1 0-3 0,2 0 2 16,0 4 7-16,-3-1 6 0,2 1 7 15,-4 1 8-15,-1 1 2 0,-7 2-1 16,-1 0 0-16,-3 2 11 0,-2 2 14 16,-1 2-2-16,0 4-5 0,0 2-1 15,-1 3 1-15,-1-1-9 0,2 1-6 16,0-1 1-16,-2-1-3 0,1 3-2 0,0-6 0 15,3 0 0-15,-3-3 0 16,2-1-10-16,2-1-19 0,3-3-19 0,-2-4-5 16,4-6-34-16,-4-3-78 15</inkml:trace>
  <inkml:trace contextRef="#ctx0" brushRef="#br0" timeOffset="1626.3113">22304 12866 264 0,'0'0'181'0,"0"0"-164"0,0 0-11 0,0 0 15 16,0 0-9-16,0 0-9 0,0 0-3 0,-2 26-7 16,17-15-57-16,2 0-32 15,-5-4-29-15</inkml:trace>
  <inkml:trace contextRef="#ctx0" brushRef="#br0" timeOffset="1923.7878">22414 13106 207 0,'0'0'128'0,"0"0"-96"0,0 0 14 16,0 0 8-16,0 0-19 0,0 0-13 0,0 0-4 15,3 61-5-15,-3-58-1 0,0-1-2 16,0 0-1-16,1-1-4 0,-1 0 1 16,0-1-1-16,1 0 3 0,0-4 14 15,2-5 6-15,3-3-7 0,0-6-16 16,0-4-2-16,4-1-1 0,0 0 0 0,3 5-2 15,1 3 0-15,0 5 0 16,2 1-2-16,1 4 2 0,-1 2 0 16,0 3 2-16,-4 1 0 0,0 7-2 15,-3 6 0-15,2 2-1 0,-5 5 1 0,4 4-1 16,-4 0 1-16,0 4-6 0,1-3-17 16,-1 3-16-16,2-5-30 15,-1-4-58-15,-1-4-57 0</inkml:trace>
  <inkml:trace contextRef="#ctx0" brushRef="#br0" timeOffset="2565.6505">23119 12751 122 0,'0'0'277'0,"0"0"-238"0,0 0 5 16,0 0-2-16,32-64 5 16,-17 54-8-16,4 4-13 0,2 1-8 0,-2 1 0 15,2 4-1-15,-2 7-4 16,-2 8-4-16,1 4-3 0,-6 5-2 15,-4 7-3-15,-7 0-1 0,-1 5 2 0,-3 0-2 16,-11-1-3-16,1 1-3 16,-4-6 1-16,-4-1-4 0,0-3 2 0,-1-5 2 15,-1-1 3-15,2-8 1 0,1-2 0 16,3-5 1-16,4-5 1 0,1 0 0 16,4-5-1-16,0-6-2 15,6-3-1-15,2-5-4 0,0-2-3 0,6 1 0 16,3 0 2-16,3 5 2 0,0 3 2 15,3 5 1-15,-2 6 3 0,0 1 0 16,2 0 0-16,0 7 1 0,-1 7 2 0,-1 4 3 16,1 2-2-16,0 6-1 0,-3 0 0 15,-2 1-2-15,0-3-1 0,1-2 1 16,1-2-1-16,0-6-10 16,1-5-13-16,1-6-17 0,2-3-24 15,1-8-44-15,-1-9-10 0,0-1-78 16</inkml:trace>
  <inkml:trace contextRef="#ctx0" brushRef="#br0" timeOffset="2737.2048">23610 12769 205 0,'0'0'184'0,"0"0"-97"16,0 0-80-16,0 0 12 16,-21 66 14-16,18-37 11 0,3 2-14 15,0 3-16-15,0-2-8 0,4 0-3 0,1-4-3 16,4-2 1-16,-2-6-1 15,3-2-12-15,-1-5-37 0,2-7-35 0,0-6-49 16,0-1-59-16</inkml:trace>
  <inkml:trace contextRef="#ctx0" brushRef="#br0" timeOffset="2897.7419">23871 12773 183 0,'0'0'211'15,"0"0"-154"-15,-46 79-43 0,32-50 18 0,4-1 13 16,1 0-10 0,5 0-23-16,1-3-10 0,2-3-2 0,1-2-11 15,0-7-46-15,0-6-43 0,0-4-46 16</inkml:trace>
  <inkml:trace contextRef="#ctx0" brushRef="#br0" timeOffset="3073.4129">23546 12677 245 0,'0'0'284'16,"0"0"-261"-16,0 0-19 0,0 0 14 15,0 0 14-15,0 0 1 0,0 0 6 16,69 11-14-16,-19-4-12 16,7-2-9-16,11-2-1 0,8-1-2 0,0-2-1 15,1 0 0-15,-7 0-24 0,-7-4-33 16,-12-2-19-16,-7-1-45 0,-10-7-30 15,-7 2-144-15</inkml:trace>
  <inkml:trace contextRef="#ctx0" brushRef="#br0" timeOffset="3366.3913">24331 12510 326 0,'0'0'137'0,"0"0"-102"0,0 0 12 15,0 0 12-15,0 0-15 0,-13-64-5 16,10 57-17-16,0 0-11 0,1 5-2 15,-1-1-2-15,0 1-1 0,-2 2-3 0,2 2-1 16,-2 8-2-16,-2 6-2 0,-2 6 1 16,0 9 1-16,0 6 2 0,0 7-2 15,1 8 1-15,0 4 2 0,5 7 0 16,-1 4-2-16,2 3 4 0,0 3-1 16,0 0-3-16,-2 1-1 15,1-8-2-15,-2 0 1 0,-4-9 1 0,1-10-2 16,-5 0-7-16,-1-8-6 0,-2-5-10 15,-2-6-4-15,-6-7-5 0,4-6-9 0,-4-13-17 16,0-3-16-16,3-19-61 16,2-1-116-1</inkml:trace>
  <inkml:trace contextRef="#ctx0" brushRef="#br0" timeOffset="3529.2898">23942 13100 239 0,'0'0'186'15,"23"-75"-91"-15,-7 61-65 0,3 2 1 16,6 1 8-16,4 3-3 0,3 1 3 0,6 2-8 15,1 3-11-15,-1 2-7 0,-2 0-8 16,0 0-3-16,-3 6-2 0,-4-1-15 16,0 3-14-16,-4 0-11 0,-6 3-5 15,-3 2-10-15,-9 2-36 0,-3 0-27 16,-4 1 4-16,-1-1-52 0</inkml:trace>
  <inkml:trace contextRef="#ctx0" brushRef="#br0" timeOffset="3736.1835">24382 13161 85 0,'0'0'133'16,"0"0"-71"-16,0 0-12 0,0 0-9 15,-8 66 9-15,18-58-4 0,2-2-12 16,1-2-7-16,3-4-3 0,-1 0-5 0,-1-4-5 16,4-2-4-16,-5-1-4 0,-2-3-3 15,-1 1-1-15,-5-5 1 0,-2 0 0 16,-3-4 7-16,0 1-1 0,-7-2 1 16,-4 0-5-16,1 4-3 0,-6 1-2 15,0 3-1-15,-1 6 0 0,4 0 1 16,-2 5-3-16,3 0-8 15,4 0-12-15,4 0-25 0,3 0-21 0,2-2-34 16,5-6-28-16</inkml:trace>
  <inkml:trace contextRef="#ctx0" brushRef="#br0" timeOffset="3972.2452">24658 12615 234 0,'0'0'253'0,"11"-67"-190"16,-6 58-22-16,-2 5-5 0,-2 1-6 15,0 3 10-15,0 0-7 16,1 10-24-16,0 4-7 0,2 10-2 16,-4 6 5-16,0 8 1 0,-3 5-4 0,-3 2 0 15,2 3-1-15,-2 0 1 0,3-2-2 16,1-1 0-16,2-6 1 0,0-2-1 16,8-5-3-16,2-7 3 0,3-2-7 15,2-7-4-15,4-5-9 0,2-6-1 16,3-5-6-16,1-5-10 0,-2-11-33 15,3-7-60-15,-4-3-39 0</inkml:trace>
  <inkml:trace contextRef="#ctx0" brushRef="#br0" timeOffset="4122.1542">24661 12778 194 0,'0'0'306'0,"0"0"-287"0,0 0 0 16,0 0 16-16,0 0 6 0,0 0 3 0,0 0-8 15,87 10-25-15,-50-18-10 0,0-1-1 16,0-1-13-16,-9-1-35 0,-4-5-72 16,-9 1-103-16</inkml:trace>
  <inkml:trace contextRef="#ctx0" brushRef="#br0" timeOffset="4833.3501">23031 12308 89 0,'0'0'232'0,"0"0"-195"0,0 0-30 15,-59-39-1-15,36 38 7 0,-1-1 10 16,-2 2 11-16,-1 0-5 15,2 5-8-15,4 5 1 0,1 0 2 16,2 1 0-16,5 4-3 0,3-2-5 16,-1 6-5-16,6-2-6 0,4 2-1 0,1 2 1 15,0 0-1-15,8 1-3 16,4 2 3-16,4-1-2 0,1 0 0 0,-2-3-1 16,3-1 0-16,-1 0-1 0,-1-2-1 15,-2-2-3-15,-7-2 2 16,-2 0 0-16,-4-5 0 0,-1 1-1 0,0 0 3 15,-5-1 0-15,-2 1 0 0,-5 1 0 16,1 1 0-16,-1-1 1 0,-2 2-1 0,7-2 0 16,-3 2 0-16,5 0 0 15,3-3 0-15,2 3-1 0,0-2 1 16,5 2-1-16,6-2-2 0,-3-1-1 0,6 2-1 16,-1-4 2-16,-2 3-2 0,4 1 5 15,-7-3 1-15,3 3-1 0,-6-1 0 16,-4 1 0-1,-1 5 2-15,0-1-1 0,-3 2 0 0,-5 3 2 0,-4 0 2 16,2 2 3-16,-1 4 0 16,3-3 1-16,-2 7 1 0,4-4-1 0,-3 7-1 15,6-2-2-15,0 3-1 16,2 0-3-16,1-1-1 0,0 1 2 16,2-2 1-16,5 0 0 0,4-2-3 0,4-4 0 15,4-1 0-15,4-4 1 0,5-6-2 16,9 0 0-16,4-7-4 0,10-7-18 15,4-2-17-15,4-12-52 0,-8-6-77 16</inkml:trace>
  <inkml:trace contextRef="#ctx0" brushRef="#br0" timeOffset="5312.1227">25139 12875 271 0,'0'0'234'0,"0"0"-185"0,0 0-15 16,0 0 0-16,0 0 4 0,0 0-8 15,0 0-14-15,58 3-6 0,-25-3-2 16,3 0-5-16,1 0-2 0,-2 0-1 16,2 0-13-16,-4 0-26 0,-2 0-19 0,-7-3-44 15,-7-6-51-15,-7 0-85 16</inkml:trace>
  <inkml:trace contextRef="#ctx0" brushRef="#br0" timeOffset="5463.9961">25316 12731 203 0,'0'0'217'0,"0"0"-182"0,0 0-25 16,0 0 30-16,-9 80 3 0,6-44-4 15,1 4-23-15,1 3-10 0,-1-1-4 16,2-5-1-16,0-3-1 0,5-6-17 0,1-1-56 15,3-14-78-15,-2-2-131 0</inkml:trace>
  <inkml:trace contextRef="#ctx0" brushRef="#br0" timeOffset="5663.4351">25699 12738 278 0,'0'0'181'0,"0"0"-162"0,-4 62 10 0,4-35 19 16,0 5-9-16,0 0-17 0,1 0-7 15,0 0-11-15,-1 1-3 0,2-6-1 16,0 2 0-16,-2-4-24 0,1-4-46 16,3-9-52-16,-3-6-32 0</inkml:trace>
  <inkml:trace contextRef="#ctx0" brushRef="#br0" timeOffset="5872.0983">25926 12778 239 0,'0'0'230'0,"0"0"-195"0,-24 78-9 16,18-42 36-16,1 7-20 15,4-1-6-15,0 1-9 0,1 0-19 16,0-5-2-16,2-1-5 0,2-5 1 0,3-4-2 15,1-6 0-15,-3-7 0 0,-2-7-3 16,-1-6-35-16,-5-7-19 0,-4-11-46 16,-5-5-74-16</inkml:trace>
  <inkml:trace contextRef="#ctx0" brushRef="#br0" timeOffset="6050.2775">25589 12687 351 0,'0'0'179'0,"0"0"-124"0,0 0-20 16,0 0 16-16,0 0 11 0,91 11-16 0,-47-11-5 16,6 0-15-16,0-6-11 0,2-1-7 15,-4-1-7-15,0-1-1 16,-2 1-12-16,2 0-19 0,-4 2-23 0,-4 2-7 16,-6 1-32-16,-7 3-51 0,-8-3-37 15,-7 2-99-15</inkml:trace>
  <inkml:trace contextRef="#ctx0" brushRef="#br0" timeOffset="6199.6467">26188 12827 147 0,'-16'72'139'16,"4"-20"-49"-16,-4 6-36 0,2 3 11 0,0 5-9 15,2 1-16-15,-2 2-15 0,6-3-5 16,-3-3-13-16,4-3-4 0,-3-6-2 16,1-4 0-16,0-4 0 0,0-6-1 15,0-5-9-15,0-5-19 0,3-11-23 16,-1-9-19-16,1-10 22 0,4-6-57 15,1-12-56-15</inkml:trace>
  <inkml:trace contextRef="#ctx0" brushRef="#br0" timeOffset="6534.5464">26224 12896 218 0,'11'-101'130'16,"-8"80"-56"-16,-3 9-36 0,0 7 0 0,-1 0 19 15,-5 5-9-15,0 8-24 0,0 10-16 16,-4 9 0-16,3 3 12 0,-1 7 5 15,5-1-11-15,0 0-5 0,3-1-5 16,0-5-4-16,1-1 0 0,3-4 0 16,2-3 0-16,-1-6 0 0,-1-7-9 0,1-4-3 15,1-2 2-15,-4-3-5 16,3-6 9-16,2-6 3 0,2-6 3 16,-1-1-5-16,3-3 3 0,-2 1 2 15,2 2 0-15,-3 4 0 0,0 4 0 0,-3 6 0 16,0 1 1-16,-2 4-1 0,2 0 0 15,-2 2 1-15,0 5 0 0,3 3 1 16,3 1 0-16,-4 2-1 0,3 1-1 16,3-1 0-16,-1-2 0 15,1 0 0-15,4-6-5 0,-4-3-11 0,5-2-22 16,2-9-13-16,1-3-9 0,3-7-39 16,0-5 0-16,-1 3-55 0</inkml:trace>
  <inkml:trace contextRef="#ctx0" brushRef="#br0" timeOffset="6766.2289">26673 12667 76 0,'0'0'73'0,"0"-66"77"0,0 59-67 16,-3 4-6-16,2 2-22 0,1 1-11 0,0 1-19 15,-1 6-17-15,0 7-4 0,-4 7 15 16,1 1 6-16,-1 8 0 0,2 4-5 16,0 5-2-16,-2 5-5 15,3-1-4-15,-1 1-3 0,2-1-2 0,0-2-3 16,0-4-1-16,1-6 0 0,0-4 0 15,0-4-1-15,0-8 1 0,0-3-7 16,3-6-5-16,2-3-8 0,3-3-6 16,3-3-2-16,1-6-7 0,3-5-27 15,-1-6-39-15,1-5-44 0,-1 3-153 16</inkml:trace>
  <inkml:trace contextRef="#ctx0" brushRef="#br0" timeOffset="6919.1015">26641 12837 170 0,'0'0'260'0,"0"0"-197"0,-76-4-18 16,63 4 11-16,3 0-8 0,7 0-4 0,3 0-14 15,2-1-7-15,10-3-10 0,7-1-9 0,6-3-1 16,8 0-3-16,5-2-8 0,1-2-31 16,0 1-23-16,0-4-27 0,-5-4-100 15</inkml:trace>
  <inkml:trace contextRef="#ctx0" brushRef="#br0" timeOffset="7294.07">26771 12388 394 0,'0'0'146'0,"0"0"-104"0,0 0-9 15,0 0 12-15,7-61-1 0,5 52-7 16,4-2-11-16,3 5-16 0,2-2-2 15,5 0-1-15,7 6-2 0,-5-1 0 0,5 2 0 16,-7 1 1-16,-7 2-4 0,-4 7-2 16,-7-1-1-16,0 2 0 0,-8 1-1 15,0 2-3-15,-4 2-3 16,-7-1 0-16,0 1 1 0,-3 1 3 0,0 0 4 16,-1-2-1-16,4 1 1 15,-2-1-1-15,5-2 1 0,1 0 0 0,6-3 0 16,0-2-3-16,1 1 2 0,3-1 1 15,6 0-1-15,-1-1 1 0,6-3 1 16,3 0 0-16,-4-3 0 0,4 0-1 16,3 0 1-16,0 0-1 0,4-4-3 15,-2 0-8-15,0 0-6 16,-1 1-15-16,2-1-18 0,-1 1-18 0,-4-3-39 16,0 0-46-16,-3 1-182 0</inkml:trace>
  <inkml:trace contextRef="#ctx0" brushRef="#br0" timeOffset="7985.8366">27210 12188 57 0,'0'0'246'0,"0"0"-223"0,0 0-14 15,0 0-1-15,0 0 13 0,0 0 1 16,0 0-2-16,0 0-2 0,75-2-1 16,-54 2 4-16,5 0 6 15,-1 0 0-15,-2 0 7 0,-4 2 2 0,-3 2-12 16,-6 3-13-16,-3-2-5 15,-4 1-4-15,-3 5-2 0,0 1 3 16,-2 2-3-16,-2 3 0 0,-9 2 1 0,1 5 0 16,0 2-1-16,-5 2 1 0,1 0-1 15,-1 1-1-15,3-1 1 0,3-1 0 16,2-3-1-16,3 1 1 0,2-2 0 16,4-1 1-16,0-2-1 0,5-3-1 0,5-2 1 15,-3-1 1-15,5-4-1 16,-3-3-1-16,2-2 1 0,-2 0 0 15,2-4 0-15,-2-1-5 0,3 0 2 16,-3 0-3-16,3-1-3 0,0-2-13 0,0 1-11 16,3 0-2-16,-5 2-17 15,0 0-12-15,-8 0 25 0,-2 0 4 0,0 4 6 16,-5 3 8 0,-11 0 18-16,0 3 3 0,-3 4 12 0,-2 5 13 0,-1 1 10 15,1 7-1-15,1 0-10 0,0 3 0 16,3 1 2-16,4 2-5 15,5 3-4-15,5 1-1 0,3 3-5 0,0 2-2 16,6-2 7-16,8 1 0 0,-2-2-2 16,4-3-5-16,-1-2-1 0,-2-4 1 15,-4-5 1-15,-3-3-5 0,-3-5-2 16,-3-3-1-16,-4-7 2 0,-5 2 1 16,-9-2 1-16,-2-4 2 0,-5 2 1 0,-8-4 0 15,-3 1-4-15,0-2-1 16,-2 0-3-16,1 0 0 0,4-4-1 0,-1 0 0 15,9 1-6-15,5-5-21 0,5 3-15 16,7-1-30-16,8 0-59 0,5-1-82 16</inkml:trace>
  <inkml:trace contextRef="#ctx0" brushRef="#br0" timeOffset="8078.2182">27571 13248 321 0,'0'0'0'0,"0"0"-23"0</inkml:trace>
  <inkml:trace contextRef="#ctx0" brushRef="#br0" timeOffset="23918.1579">20472 14589 330 0,'0'0'195'0,"0"0"-159"0,0 0-20 15,0 0 9-15,0 0-4 0,0 0-8 0,73-27-6 16,-40 20-7-16,-2 3 0 0,-2 0-1 16,-3 4-30-16,-2 0-44 0,-6 1-63 15,-5 2-65-15</inkml:trace>
  <inkml:trace contextRef="#ctx0" brushRef="#br0" timeOffset="24091.0294">20490 14859 274 0,'0'0'191'16,"0"0"-180"-16,0 0-4 0,0 0 28 16,61 33 0-16,-28-34-13 0,5-6-16 15,7-4-6-15,5-5-26 0,3-8-122 16</inkml:trace>
  <inkml:trace contextRef="#ctx0" brushRef="#br0" timeOffset="24757.2524">21924 15143 220 0,'0'0'277'0,"0"0"-238"0,0 0-19 16,0 0 24-16,0 0-5 0,-19-64-15 16,33 34-10-16,8-4-7 0,2-4-5 15,1-3 0-15,-2-5-2 0,5-2 0 16,-1 1 0-16,0 3-20 0,3 4-11 16,-2 3-8-16,1 7 2 0,-8 8 12 15,-5 6 12-15,-9 8-1 0,-3 1-8 16,-4 7 14-16,-5 0 7 0,-5 4-7 15,-4 5-5-15,-6 2 2 0,1 4 1 16,0 3 6-16,1 4 4 0,6 1 0 16,3 2 0-16,6 1 5 0,3 4 3 15,0-3 0-15,6 2 6 16,7-5 1-16,3 0-2 0,0-2-3 0,5-2-2 0,2-1-3 16,-2-3 0-16,-2-3 0 0,-1 0 4 15,-4-2-3-15,-2-2-3 0,-5-4-2 16,0 1 0-16,-6-5-1 0,-1 0 0 15,0-1 2-15,-3 0 0 16,-4 0 7-16,1-2 1 0,-8-2-9 16,6-1 0-16,-6-1 1 0,6 0-2 0,-1-2 0 15,6 2 0-15,1-1-2 0,2 2-1 16,3 2-3-16,8-1-2 0,-1 0 2 16,7 1 4-16,0-1 4 0,0 4-2 15,1 0 1-15,-1 0-1 0,3 0 3 16,-5 4 1-16,0 1 1 0,-1 3-1 15,-6-2-1-15,3 3 0 0,-6-3 0 16,1 4-3-16,-1-2 0 0,-1-1 0 16,-2 0-5-16,1-3-16 0,-1-3-18 15,2-1-45-15,1-1-72 0</inkml:trace>
  <inkml:trace contextRef="#ctx0" brushRef="#br0" timeOffset="24887.9439">22472 14687 248 0,'0'0'160'0,"0"0"-152"0,0 0-7 16,0 0-1-16,0 0-3 0,0 0 2 0,0 0 1 15,0 0-77-15,25 48-93 0</inkml:trace>
  <inkml:trace contextRef="#ctx0" brushRef="#br0" timeOffset="25175.7757">22612 14947 163 0,'0'0'235'0,"0"0"-217"16,0 0 3-16,-4 61 18 0,4-48-8 15,0-3 0-15,2 0-7 16,0-2-8-16,-1-2-9 0,2-3-2 0,-3-3 5 16,0 0 0-16,0 0-5 0,2-9 7 15,6-6 15-15,-2-5-12 16,2-3-15-16,4-4 1 0,2-3 1 0,-2 1-2 15,4-3 0-15,2 9 0 16,2 5 0-16,-2 7-2 0,2 6-1 0,-4 5 3 16,-3 2 1-16,-3 10-1 0,-1 1-3 15,0 5 3-15,-4 4 0 16,5 1 0-16,-3 1 0 0,4 0 1 0,0-4-1 16,1-3-5-16,3-3-21 0,-1-5-20 0,6-6-28 15,1-3-34-15,-2-5-31 16</inkml:trace>
  <inkml:trace contextRef="#ctx0" brushRef="#br0" timeOffset="25744.77">23477 14240 289 0,'0'0'66'0,"0"0"-47"16,0 0 14-16,-44-62 17 0,39 58-6 15,1 4-14-15,-1 0-11 0,3 0-10 16,-2 2-7-16,-4 7-1 0,-3 2-1 16,-3 5-1-16,1 3 1 0,-4 1 1 15,-2 6-1-15,0 1 0 0,-2 4 1 16,3 1-1-16,2-1 0 0,4 0-1 16,7-5 1-16,5 1-1 0,0-1 1 15,6-4-3-15,8 3-1 0,2-9 2 0,4 2 0 16,2-2-1-16,0-4 3 0,0 0 0 15,-4-3 0-15,-3 1 1 0,-4-1-1 16,-5 0 2-16,-5 1-2 16,-1 0-3-16,-8 5 3 0,-8 1 1 0,-8 1-1 15,-2 4 2-15,-1 1-1 16,-4 0 1-16,4 3-2 0,-1-4 0 16,6-1 0-16,3 0 1 0,8-4 0 0,1-2 0 15,9-5 0-15,1 1 0 0,7-2-1 16,4-2 0-16,6 2 3 0,3-5-3 15,0 3 0-15,4-1 0 0,-2-1 2 16,-2 3-2-16,0 2 0 0,-1 2 1 16,-3 2 0-16,-3 2 1 0,-6 5-2 15,-5 2 0-15,0 2 1 0,-2 5-1 16,-7 0 1-16,-2 3-1 0,-4 1 1 16,1-2 0-16,4 1 0 0,-2-5 0 15,4 0 1-15,3-4 0 0,2-3-1 0,1-4 1 16,3-3-1-16,6-4 1 0,5-4-2 15,4-3 0-15,3-3 2 0,6-7-2 16,2-7-10-16,5-4-24 0,-3-4-34 16,3-6-55-16,-2 1-65 0</inkml:trace>
  <inkml:trace contextRef="#ctx0" brushRef="#br0" timeOffset="26144.0127">23792 14702 518 0,'0'0'59'16,"0"0"-49"-16,0 0 5 0,0 0 16 16,0 0-14-16,47-61 9 0,-25 57-5 15,1 3-13-15,2 1-3 16,-2 3-3-16,-2 8 1 0,-5 3-3 0,-3 8 0 16,-7 4 1-16,-6 4-1 0,-2 5-1 15,-13 1 1-15,-8 1-2 16,-4 1-6-16,-1-4 0 0,-3-2 4 15,0-5 4-15,3-3-2 0,-4-4 4 16,5-5-4-16,5-2 4 0,2-6-4 0,7-4 4 16,6-3-2-16,3 0 1 0,4-8 2 15,0-6-2-15,7-4 0 0,6-4-1 16,2-5-1-16,6-1-4 16,5 2 0-16,-2 4-3 0,1 7 5 0,-3 3 1 15,-3 6 2-15,-2 6 0 0,-3 0 0 0,-6 9 0 16,3 6 1-16,-3 1 0 15,-2 2 1-15,0 3-1 0,0-1 1 16,0-2 0-16,1 1-2 0,-1-3 0 0,2-3 0 16,0-5-11-16,2-3-25 0,1-5-14 15,4-5-31-15,1-8-41 16,-2 0-44-16</inkml:trace>
  <inkml:trace contextRef="#ctx0" brushRef="#br0" timeOffset="26325.8571">24274 14677 486 0,'0'0'52'0,"0"0"-47"0,0 0 13 16,0 0 19-16,-21 91 0 0,17-53-7 15,-3 1-11-15,5-1-12 0,-1-3-5 16,1-2-1-16,2-5 1 0,0-2-2 0,0-7 0 16,2-3-12-16,2-5-25 0,3-9-21 15,-1-2-25-15,5-12-58 0,-3-2-54 16</inkml:trace>
  <inkml:trace contextRef="#ctx0" brushRef="#br0" timeOffset="26478.2289">24468 14742 420 0,'0'0'35'0,"-27"62"-21"16,14-26 30-16,-1 1-3 0,3-3-3 15,1-1-9-15,2-2-14 0,2-2-10 16,3-6-4-16,2-3-1 0,1-6 0 15,0-4-21-15,0-9-36 0,1-1-42 0,1-8-86 16</inkml:trace>
  <inkml:trace contextRef="#ctx0" brushRef="#br0" timeOffset="26636.9372">24085 14659 232 0,'0'0'329'0,"0"0"-313"15,0 0-11-15,0 0 29 16,0 0-4-16,0 0 24 0,76 7-1 16,-23-10-19-16,14-5-20 0,11-8-6 0,4 1-8 15,-1-3-1-15,-4-4-2 0,-5 0-78 16,-14-3-118-16</inkml:trace>
  <inkml:trace contextRef="#ctx0" brushRef="#br0" timeOffset="27138.8825">24970 14261 343 0,'0'0'168'15,"0"0"-150"-15,0 0-7 0,-65 42-9 16,38 2 10-16,-6 11 19 0,3 13-1 16,-5 5-9-16,4 6-11 0,4 3-3 15,5 4 0-15,4 2 0 16,3-2-2-16,9-4-4 0,3-6 1 0,3-6-1 15,9-8 0-15,7-8-1 16,7-8 1-16,10-10-1 0,6-12 0 0,5-7-1 16,6-9-4-16,3-8-28 0,5-15-31 15,-2-12-48-15,-3-5-92 0</inkml:trace>
  <inkml:trace contextRef="#ctx0" brushRef="#br0" timeOffset="27469.9667">25336 14637 486 0,'0'0'24'0,"0"0"-2"0,0 0 8 0,0 0 15 15,0 0-5-15,0 0-14 0,0 0-17 16,0 0-3-16,0 0-3 0,39-46-3 16,-24 37 0-16,-4-1 2 0,-3 0-2 15,0-1 0-15,-6 1 0 0,-1-4 0 16,-1 1-2-16,0 3-5 0,-6 2 0 15,0 3 5-15,0 3 0 0,-3 2-2 16,1 8 1-16,0 6 2 0,-4 11 0 16,-1 6-3-16,2 8 4 0,-1 10 0 15,1 1 1-15,-2 11 1 0,1-1 0 16,0 4 2-16,0 0-1 0,-2-3-2 16,3 0 1-16,2-7-1 0,0-3-1 15,2-5-1-15,-1-11-1 0,4-5-15 0,-4-10-27 16,2-8-6-16,0-8-11 0,-4-11-17 15,3-6 3-15,-3-9 6 0,0-11-40 16</inkml:trace>
  <inkml:trace contextRef="#ctx0" brushRef="#br0" timeOffset="27804.0817">25117 15108 145 0,'0'0'93'0,"-3"-68"-8"15,4 48-2-15,6 4-30 0,2 3-20 16,4 1 0-16,6 3-10 0,-1 3-4 16,4 1-5-16,0 4-8 0,1-1-5 0,3 2 0 15,-2 0-1-15,1 5-2 16,-2 2-4-16,-1 0-11 0,-5 4-7 15,-4 2-10-15,-5 3-6 0,-5 2-6 16,-3 0 14-16,0 2 11 0,-3 1 17 16,-4 0 4-16,-4 0 7 15,4-1 21-15,-1 0 11 0,0-1-5 0,5-2-7 0,0 0-6 16,3-4-4-16,0-1-6 0,5-3 3 16,4 1-3-16,0-6-2 0,4-3 0 15,1-1 1-15,2-1 1 0,2-10 2 16,1-1-6-16,-3-2-3 0,-3-3-4 15,-2-2 2-15,-1-2 0 0,-3-1-1 16,-3-1 0-16,-4 1 1 0,0 1 0 16,-1 4 0-16,-7 2-2 0,-3 5 2 15,0 4-2-15,-1 1 0 0,-4 5-2 16,0 0 1-16,4 0-7 0,1 0-22 16,5 1-13-16,4 1-15 0,2-2-29 0,1-2-42 15,6-3-46-15</inkml:trace>
  <inkml:trace contextRef="#ctx0" brushRef="#br0" timeOffset="27975.2943">25619 14902 278 0,'0'0'202'0,"0"0"-129"0,0 0-19 16,0 0 0-16,0 0-24 0,0 0-15 0,0 0 6 16,71-17-5-16,-51 17-11 0,3 0-5 15,2 0 1-15,2 0-1 0,1 0-3 16,-3-5-33-16,-2-3-31 0,-4-3-48 0,-5-1-77 15</inkml:trace>
  <inkml:trace contextRef="#ctx0" brushRef="#br0" timeOffset="28116.8918">25788 14731 284 0,'0'0'107'0,"0"0"-57"0,0 0-36 0,0 0 18 15,0 0 4-15,-3 66-7 0,3-40-10 16,0 2-12-16,-1 5-4 0,0-2-2 15,-3 0-1-15,4-3-5 0,-2-1-47 16,0-7-58-16,2-7-115 16</inkml:trace>
  <inkml:trace contextRef="#ctx0" brushRef="#br0" timeOffset="28319.0345">26075 14757 319 0,'0'0'118'0,"0"0"-105"0,-38 88 14 16,29-46 26-16,4 5-21 0,2 2-12 0,-1 4-7 15,2 2-7-15,-3-5-5 16,2 1 0-16,-4-5 0 0,3-3-2 0,2-10-19 16,1-8-19-16,1-8-38 15,0-8 75-15,4-8-23 0,3-3-67 16,-3-12 1-16,4-5-33 0</inkml:trace>
  <inkml:trace contextRef="#ctx0" brushRef="#br0" timeOffset="28652.9511">26105 14738 206 0,'0'0'150'0,"0"0"-110"0,0 0-12 0,0 0 20 15,-55 76-1-15,52-42-4 0,-1 3-11 16,4-1-17-16,2-2-6 0,4-6-3 15,5-1-3-15,-1-8-1 0,4-2 0 16,-2-8 0-16,-2-4-1 0,2-3-1 0,-5-2-2 16,2-9-10-16,-2-6 6 0,-1-3-7 15,0-5 0-15,2-4-1 0,-5-3 3 16,3-3 2-16,0 3 3 0,-1 2 3 16,1 5 2-16,0 8-2 0,-1 8 3 15,-1 4 0-15,-2 3 0 0,2 5 1 16,-1 5-1-16,-1 6 8 0,0 2 3 15,0 4-1-15,0 0-2 0,1 2-1 16,3-2-4-16,1-4-1 0,-1-1-1 16,4-5 1-16,2-4-2 0,5-5-5 15,1-3-16-15,3-8-19 0,1-8-51 16,4-4-40-16,-4-1-90 0</inkml:trace>
  <inkml:trace contextRef="#ctx0" brushRef="#br0" timeOffset="28856.6104">26528 14548 382 0,'0'0'59'0,"0"0"-11"0,0 0-9 16,0 0 3-16,0 0-10 0,0 0-5 15,-31 78-6-15,31-45-5 0,0 4-4 16,0 5 0-16,0-2-2 0,0 3-2 16,0-5-4-16,0 0-1 0,-1-2-2 15,-2-5 0-15,3-3-1 0,0-6 1 16,0-6-1-16,4-5-10 0,0-3-24 15,2-8-20-15,2 0-33 0,0-13-50 16,1-2-57-16</inkml:trace>
  <inkml:trace contextRef="#ctx0" brushRef="#br0" timeOffset="29001.61">26385 14786 359 0,'0'0'139'0,"0"0"-117"16,0 0-1-16,0 0 30 0,0 0-9 15,0 0-20-15,0 0 5 16,67-11-14-16,-27-3-9 0,2-3-4 0,3 0 0 16,-1-1-18-16,1-4-67 0,-6-2-79 0,-12 0-158 15</inkml:trace>
  <inkml:trace contextRef="#ctx0" brushRef="#br0" timeOffset="29234.6862">26712 14385 20 0,'0'0'541'0,"0"0"-510"16,0 0-19-16,0 0 4 0,0 0 6 15,0 0 14-15,83 31 1 0,-44-3-11 16,0 3-14-16,1 10-4 0,-4 5 2 0,-4 6 4 16,-11 3-5-16,-11 3-7 15,-9 5 0-15,-4 3-1 0,-15 1 1 0,-8 0-4 16,-5-4-13-16,1-5-34 0,-6-6-2 15,2-8-4-15,5-4-12 0,-3-9-19 16,8-8-124-16,2-8 191 0,6-7-215 16</inkml:trace>
  <inkml:trace contextRef="#ctx0" brushRef="#br0" timeOffset="31624.6898">25922 15267 207 0,'0'0'15'0,"-6"6"150"15,6-6-118-15,0 0-13 0,0 0 9 16,10 0-13-16,-2-5-14 0,12 3-8 15,10-4 9-15,8-3-2 0,6-1-6 16,5-4-6-16,2-3-1 0,0 2 0 16,-5 3-2-16,-7 0-15 0,-6 1-58 15,-9-1-74-15,-9 4-44 0</inkml:trace>
  <inkml:trace contextRef="#ctx0" brushRef="#br0" timeOffset="32089.355">26120 15308 315 0,'0'0'72'0,"0"0"-25"15,0 0-19-15,0 0 3 0,0 0 1 16,0 0-2-16,67-49-7 0,-51 49-9 0,0 0-5 16,-5 5-2-16,-3 8-3 0,-2 3-1 15,-3 3 0-15,-3 6-3 0,-1-1 1 16,-6 2 1-16,-2-2-1 15,-2-1-1-15,-3 1 1 0,1-3 0 16,1-3 0-16,-3-4-1 0,2-3 2 16,4-3-2-16,0-4 0 0,6 0 1 0,2-4-1 15,1 0 0-15,0 0 4 0,1-2-1 16,5-4-2-16,4-2 2 16,6-2-3-16,1-1 0 0,2-2 0 0,4 2 0 15,3 0 1-15,6-1 0 0,3 4-1 16,-2-1 0-16,4 3-1 0,-2-1-29 15,3-1-32-15,1 1-36 0,-4-3-94 16</inkml:trace>
  <inkml:trace contextRef="#ctx0" brushRef="#br0" timeOffset="32984.3385">27249 14579 101 0,'0'0'53'0,"0"0"-24"15,0 0-1-15,0 0 6 0,45-64 5 0,-41 50 7 16,2 4-2-16,-2-4 6 0,1 8-11 15,-4 1-9-15,-1 4 9 16,0 1-4-16,0 0-8 0,0 6-9 0,-1 10-11 16,-7 8-6-16,2 12 7 0,0 4 4 15,-2 6-5-15,1 0 2 0,4-1 0 16,2 1-2-16,1-5-5 16,0 0 2-16,2-3 0 0,4-7-1 0,4-4-3 15,-4-5 2-15,4-2 0 16,-1-9-2-16,1-2 0 0,1-6 0 0,1-3-1 15,-2 0-23-15,4-5-17 0,-6-9-25 16,4-6-79-16,-4 1-120 0</inkml:trace>
  <inkml:trace contextRef="#ctx0" brushRef="#br0" timeOffset="33137.5492">27153 14770 430 0,'0'0'39'0,"0"0"-13"0,0 0-6 15,0 0 6-15,0 0 8 16,70 0 4-16,-23-13-20 0,3-3-13 0,6-2-2 16,-1-3-3-16,-1 3-4 0,-7-5-57 15,-1 0-79-15,-11 5-118 0</inkml:trace>
  <inkml:trace contextRef="#ctx0" brushRef="#br0" timeOffset="34508.4457">27654 14202 266 0,'0'0'14'15,"0"0"20"-15,0 0-10 0,5-61 14 16,5 46 3-16,5 1-1 16,-1 4-18-16,10-1-6 0,-1 1-1 0,1 3 4 15,2 2 5-15,-1 3-3 0,-1 2-8 16,-4 0-5-16,1 11-4 0,-4 4-2 16,-7 3-2-16,-1 5 2 15,-8 3 1-15,-1 2-3 0,-12 4 1 0,-4 3 2 16,1 2 0-16,-4 1-1 15,-1 0-1-15,3 0-1 0,0-2 1 0,6-1-1 16,2-2 0-16,8 0 1 0,1-5-1 16,1-1 0-16,9-6 1 0,4-3-1 15,6 0 0-15,3-7-1 16,7-1 0-16,-3-2-1 0,1-4-9 0,-3 3-3 16,-4-6-2-16,-4-1 3 0,-5 2-3 15,-7-2-3-15,-2 0 10 0,-3 0 6 16,-4 0 2-16,-7 6-8 0,-1 2 9 15,-3 7 2-15,-3-1-2 0,0 5 0 16,0 5 1-16,3 1 2 0,5 5 0 16,-2-1-1-16,8 4 2 0,0 2-3 0,2-3 2 15,2 6-2-15,1 2 0 0,4 1 0 16,-1 2-1-16,-2-3 0 0,2 0 0 16,-4 1 2-16,0-2-2 0,-4-3 1 15,-3-4 1-15,-5 0 5 0,-6-6-1 16,3-1 4-16,-4-2-1 0,-4-6 5 15,2 0-4-15,-3-7 0 0,4-4 1 16,0-4-5-16,3-2-3 0,4-3-1 16,1-9 0-16,8-9-2 0,3-6-8 15,2-5-34-15,13-2-39 0,8-2-53 16,1 6-71-16</inkml:trace>
  <inkml:trace contextRef="#ctx0" brushRef="#br0" timeOffset="34631.9756">28009 15227 287 0,'0'0'15'0,"0"0"-10"16,0 0-5-16,0 0-18 0,-24 66-105 15</inkml:trace>
  <inkml:trace contextRef="#ctx0" brushRef="#br0" timeOffset="311327.1493">29541 16960 147 0,'0'0'155'0,"0"0"-26"16,0 0-98-16,0 0-6 0,0 0 8 16,0 0-5-16,-16 74-6 0,16-53-9 15,4 2-4-15,-1-4-3 0,6 1 0 16,-4-1-3-16,1-5-2 0,2 0 1 15,-4-6 0-15,0-1-2 0,-3-3 0 16,2-4 2-16,2-6 5 0,1-10 12 16,-1-7 11-16,6-8-9 0,-3-7-9 15,4-4-6-15,-2-2-4 0,2-2 0 16,-2 0 0-16,3 0-2 0,-2 3 1 16,-1 8 0-16,-4 10-1 0,1 11 0 15,-6 8 0-15,-1 5 1 0,0 4-1 16,2 9-8-16,-1 9 4 0,-1 9 4 15,0 6 3-15,1 6 0 0,0 0-1 16,3 1-2-16,3 1 0 0,-1-2 1 0,3-5-1 16,1-6 2-16,3-5-2 15,-2-6 0-15,4-6 0 0,-1-3 0 0,-4-9-1 16,5-2 1-16,-3-10 2 16,-1-5 2-16,5-8 0 0,-3-6-4 0,-2-4 2 15,-1-3-1-15,-3-4-1 0,-2 4 0 16,1-2 1-16,2 6 0 15,-3 10-1-15,2 6 0 0,-3 6 0 0,-3 8 0 16,3 2-1-16,-2 6-3 0,7 7-1 16,-3 2 5-16,-2 5-3 0,5 4 2 15,-3 3 1-15,3 0 0 0,2 0 0 16,-4-1 0-16,5-4 1 0,-1-2-1 16,3-4 1-16,0-5-1 0,1-3 0 15,-2-5 1-15,1-3 0 0,-1 0-1 16,-2-5 2-16,1-3 1 0,2-1-3 0,-4-2 0 15,3-1 1-15,-6-1-1 16,4 1 1-16,-2-2-1 0,-3 1 1 0,0 2-1 16,-1 2 0-16,-1 1 0 15,3 4 1-15,-3 3-1 16,-1 1-2-16,1 0 2 0,2 0-2 0,1 2 2 16,-2 3-3-16,5 3 2 0,-4 1 1 15,3 0 0-15,3 2 0 0,-1 2 0 0,1 1 0 16,3 0 0-16,-1 2 0 0,0-3 0 15,2-4 1-15,-2 1-1 0,1-6 0 16,-3-1 0-16,3-3 3 0,-2 0-3 16,-2-5 0-16,3-4 2 0,-2-3 1 15,-2 1-2-15,1-5 3 0,-3 3 0 16,2-2-1-16,-1 2-3 0,-1-2 0 16,-3 3 1-16,-1 3-1 0,1 0 0 15,-3 1 0-15,3 3 1 0,0-3-1 16,0 5-2-16,-1 0 1 0,3 3 0 15,0 0-3-15,-1 0 1 0,4 2 1 0,-3 0 2 16,2 0 0-16,-2 1-2 0,3 0 2 16,0 2 0-16,2 0 0 0,2 0-2 15,2 1 2-15,-1-3 0 0,3 0 0 16,-3-1 1-16,2-2-1 0,-1 0 2 16,0 0-2-16,-2 0 0 0,0-3 0 15,-2-2 1-15,-1 0 0 0,-2-3 0 16,0-3 0-16,-1-2 0 0,3-2 0 15,-3-1 0-15,2-4 0 0,-2-2 0 16,0-3-1-16,2 0 1 0,-3 2-1 0,1-2 2 16,0 9-2-16,-3 3-1 15,-2 8 1-15,-1 3 0 0,-2 2 0 16,3 2-3-16,1 5-2 16,3 5 3-16,1 5 1 0,-2 2 1 0,3 1 2 15,-1 2-2-15,4 2 0 0,-2-2 0 16,2-1 1-16,0 0-1 0,0-4 0 15,2 1 0-15,-4-7 1 0,0-2 0 0,-2-1-1 16,-2-4 0-16,-2-1 0 0,-2-3 0 16,2 0 1-16,-2-1 1 0,4-7 2 15,3-3-2-15,-1-4-2 0,5-3 0 16,-2-1 1-16,0-5-1 0,1 1-1 16,-4-3 0-16,3 2-1 15,-1 4-1-15,-4 4-5 0,1 9 6 0,-3 4 1 16,-4 3-1-16,3 0-1 0,0 4 0 15,1 9 0-15,1 3 1 0,0 8-1 0,0 7 3 16,3 2 0-16,3 5 1 16,2 2 0-16,2 1 1 0,0-3 1 0,1 0-1 15,2-5-2-15,0-3 3 16,1-7-1-16,-1-2-2 0,-5-6 1 0,0-7-1 16,-4-2 1-16,-1-6-1 0,0 0 2 15,1-7 1-15,-1-6 0 0,2-2-1 16,0-3-2-16,1 0 2 15,-3 3-2-15,2 3 0 0,-1 0 0 16,-1 5 0-16,-2 1 0 0,0 2-1 0,1 2-1 16,-3 1 1-16,4 1-1 0,-1 0-2 15,-1 0 0-15,2 0 1 0,0 0 0 16,1 0 0-16,0 0 2 0,0 0 1 0,3-4 0 16,-2-2 1-16,1-4-1 15,2-3 1-15,-2 0-1 0,3-1 0 16,-3-3-1-16,0 0 2 0,0 1-2 15,-3 0 1-15,0 0 0 0,-1 2 1 16,-2 3 0-16,0 1 0 0,2 3-1 0,-3 3 3 16,-2 3 0-16,1 1-2 15,0 0-1-15,1 5 0 0,3 5-1 16,-2 4 1-16,1 4 0 0,-1-2 0 0,1 1 0 16,-1-2 0-16,0 1 0 0,3-5 0 15,-3-4 0-15,1-3 0 0,3-1 1 16,-2-3 2-16,4-5-3 0,-1-7 2 0,2-3 1 15,2-3-1-15,0-5-2 16,1-4 0-16,1-2 0 0,2-6 1 16,-2-5-1-16,0-3 0 0,0 0-1 15,-2 3 1-15,4 5-10 0,0 6 1 16,-3 10 6-16,-2 2 3 0,-1 5-2 16,-1 4 2-16,-2 2 0 0,0 6-1 15,1 0-3-15,-1 8 2 0,2 4 1 16,-5 8-1-16,2 1 1 0,-1 4 0 15,-3 1 1-15,3 4 0 0,-5 2 0 16,3-2 0-16,1 1 2 0,0 0-2 0,1-5 0 16,1 0 1-16,3-2 0 0,-2-3 3 0,4 1-4 15,0-4 2-15,-3-2 0 16,3-1-1-16,-2-3 0 16,-1-1 0-16,1-3 0 0,-2-1-1 0,2 2 1 15,-3-3-1-15,2 3 1 0,-2-2-1 16,-1 0-1-16,1 0 1 0,-3-2 1 15,0 2-1-15,0-5 0 0,0 0 1 16,-1 1-1-16,-1-3 1 0,1 0-1 16,0-5 1-16,1-4 3 0,1-3-3 15,1-2 1-15,-1-1-2 0,0 1 0 16,1 1 0-16,2 3 0 0,-4 3 1 16,-1-1-1-16,1 6 0 0,-1-3 0 0,0 5-1 15,-2 9 0-15,-1 2-3 16,2 7 4-16,-3 2 0 0,0 3 3 15,-1 2-3-15,-3-2 2 0,0-1-2 0,1-4 2 16,0-2-2-16,1-4 1 0,2-9 1 16,0 0 3-16,0-3-4 0,3-6 5 15,6-7 15-15,4-7-1 16,2-4-18-16,1-2 1 0,1-2-1 0,0-1-2 16,-1-1 0-16,0 2-2 0,-5 1-6 15,0 5 0-15,-3 2 2 0,-2 4 0 16,-2 5-1-16,-2 2 1 0,1 4-1 15,-3 2 4-15,0 1 0 0,0 2 1 16,0 0-5-16,0 0-3 0,0 0 3 16,0 0 4-16,0 0 0 0,0 0 0 15,1 0 2-15,-1-2 1 0,4-1 0 0,4-3 2 16,0-2 3-16,5-2-4 0,1-1-1 16,0-3 2-16,3 0-1 15,3 0 1-15,-1 1 0 0,0-3 3 0,-1 2-1 16,-1 1-3-16,0 0-1 0,-5 3 1 15,2 1 2-15,-6 6-3 16,0 2 0-16,-2 1 0 0,1 4 0 16,-1 8-4-16,-1 3 3 0,0 1 1 0,-3 3 1 15,3 3-1-15,-4-2 0 0,1 3 1 16,0-3 0-16,-1 0-1 0,1-1 0 16,0-4 1-16,0 0-1 0,1-4 0 15,2-1 0-15,-4-1 0 0,1-4 0 0,2 0 0 16,-3-1 0-16,2 1 0 15,0-2 0-15,0-1 0 0,2 2 0 0,-2 1 1 16,0-1-1-16,1 5 0 0,-2-2 0 16,4 1 0-16,-3 2 0 15,1-2 0-15,3 0 0 0,-1-2 1 16,-1-1-1-16,1 0 0 0,2-5 1 0,-3 0 2 16,2-4 3-16,3-3-2 0,-3-4 2 15,3 1-1-15,1-2-5 0,-2-1 0 16,2-2 2-16,-3 4-2 0,1 2 0 15,1 3 0-15,-8 3 0 0,2 3 0 16,-3 0-2-16,1 3 0 0,2 6 0 16,-3 3 0-16,2 2 2 15,-3 3 0-15,2 0 1 0,-1-1-1 0,1 1-1 16,1-1 1-16,3-2 1 0,3 0-1 0,2-1 1 16,0-6-1-16,1-1 2 0,0-3 2 15,2-3-4-15,0-3 2 0,1-5 2 16,1-3 0-16,1-1-2 0,3-1 0 15,-5-1-1-15,4 2 0 16,-5-2-1-16,0 1 0 16,2 2 0-16,-3 1 0 0,-2 1 1 0,0-1-1 0,-1 3 0 15,0 2 0-15,-4-3-1 0,1 3 0 16,0 1 1-16,-3-3-3 0,6 1-1 16,-3-4 1-16,0-4-2 15,3 2-3-15,-4-3-3 0,5 2 8 0,-3-2 2 16,4 1-2-16,-2 3-1 15,2-4 3-15,0 2 0 0,3 0 1 0,1 0 0 16,-1 2 0-16,-1-2 2 0,-1 3-1 16,2 2 0-16,1 0 1 0,-4 1 0 15,0 0-2-15,-1 3 1 0,-2 0 0 16,1 3 0-16,-2 1-1 0,-3 0 0 16,1 5 0-16,0 4 0 15,-3 4-1-15,-2 0-1 0,0 4 2 0,-1 3 0 0,0 1 0 16,0 3 0-16,-1 0 0 0,1 2 0 15,-1 0 1-15,1 2-1 16,0-2 0-16,6 1 0 0,5-4 1 0,3-2-1 16,1-2 0-16,3-5 0 0,3-2 1 15,1-4-1-15,4-4 2 16,-4-1-2-16,0-3 0 0,-3 0-1 0,-1 0 1 16,0-3 0-16,-9-2 1 0,2 0-1 0,-7 3 1 15,-2 0 0-15,0 1-1 16,-2 1 1-16,0 0-1 0,0 0-1 15,0 0-1-15,-2 3 0 0,0 2 1 16,1-1 1-16,-2 2 0 0,3 1 0 0,0-5 0 16,0 3 0-16,0-3-2 0,0-2 2 15,3 1 1-15,0-1-1 0,4-2 1 16,1-3 1-16,-1-4-1 0,3 1-1 16,-3-2 0-16,3-2-1 15,-1 0 0-15,3-4-3 0,-2 2 0 16,2-1 1-16,-3 0-2 0,4-1-5 15,-2 1 2-15,1-1 7 0,2 0 1 0,-3 0-2 16,1 0 2-16,0 0 1 0,-1 0-1 16,1 0-1-16,-1-1 1 0,1 1 1 15,1 1-1-15,-2 3 0 0,2 2 0 16,-2-1 1-16,1 3-1 0,0 4-1 16,-2 0 1-16,1 2 0 0,-3 1 0 15,4 1-3-15,-6 1 3 0,7 6 1 0,-7 3-1 16,2 1 0-16,-2 2 0 15,-5 2 0-15,0 3-1 0,-1-2-1 0,0 2 2 16,0 1 1-16,-1-1 1 0,1-1-2 16,0-1 1-16,0-4 1 0,0 1-1 15,0-6 0-15,4 0 2 0,1-5-1 16,6 0 1-16,-2-2 3 0,4-4 2 16,4-5-2-16,-4-2-3 0,4-2-2 15,-1-4 1-15,1 1 0 0,0 0-2 16,2-4 0-16,0 2 1 0,-4 0-1 15,-2-2-1-15,-1 2 0 0,-1 2 0 16,-2 4-4-16,-3 2-3 0,-5 7 5 16,-1 3 3-16,0 0-1 0,0 7-7 15,0 3 0-15,-1 2 7 0,1 0 1 16,0 3-1-16,0 1 1 0,7-4 1 16,-1 2 3-16,5 0-1 0,4-4 2 15,5 3 4-15,3-5-1 0,4-2 2 0,-3 0 22 16,0-4-28-16,-3-2-1 0,0 0-3 15,-1-2 6-15,-1-5-2 0,-1-1 0 16,-1 0-4-16,-2 1 2 0,0-2-1 16,-5 3 0-16,2 1-1 0,-5-1 1 15,2 1-1-15,-6 3-1 0,-2 2-2 16,-1-2-1-16,0 2-4 16,0 0 0-16,0 0-2 0,0 6 1 0,0 1 2 15,3 0 3-15,-1 3 4 16,2 0-1-16,2 0 1 0,-1 1 0 0,1-2-1 15,4 0 1-15,-2 0 1 0,6-3-1 0,-3 1 0 16,2-2 1 0,4-1 0-16,2 0 0 0,0 0 1 0,1-2 3 15,-1-1-1-15,1-1-1 0,-3-1 0 16,-1-3 0-16,-4-2-2 0,4 2 0 0,1-3 0 16,0 1 1-16,-5 1-2 0,0-2 2 15,3 3-2-15,-5-1 0 0,2 3 0 16,-3 2-1-16,-1 0 1 0,-4 0-1 15,-2 2 1-15,1 6-4 0,-3 5 1 16,0-1 2-16,0 4 0 0,-4-1 0 16,3 5 1-16,0-2 0 0,1-1 0 15,0 2 1-15,6-3-1 0,7-2 0 16,-1-4 1-16,2-3-1 0,2-7 0 16,1 0 3-16,2-8 0 0,2-8-1 15,0-3 5-15,3-4-3 0,2-1 0 16,0-1-2-16,-2 0-1 0,0 2 2 15,2 1-1-15,-5 3-2 0,-2 5 1 0,-4 0 0 16,-5 6-1-16,1 4 0 16,-5 1 0-16,-3 3 0 0,2 1-1 0,1 6-2 15,-1 1 3-15,-5 1-1 16,0 1-1-16,0-2 1 0,0 2 1 0,0-3 0 16,0-2 0-16,0-1 0 0,0-2 0 15,0-2 0-15,0 0 0 0,0-1 0 16,3-6 2-16,2-1 0 15,6-1-2-15,-4-1 0 0,4-2 1 16,-1 2-1-16,2-3 0 0,3 4 0 0,-2-2 0 16,2 2 0-16,2-1 0 0,2 1 0 15,0 2 1-15,0 1-1 0,-2 1 0 16,2 3-1-16,-4-1 1 0,-1 2 0 16,-1 1 0-16,-3 0 0 0,0-1 1 0,-5 0-1 15,3 1-1-15,-3-2 1 0,-2 2 0 16,-2-1-1-1,2 0-1-15,0 1 2 0,2 0 0 0,-2 0 0 0,0 0-1 16,-1 4 1-16,2 0-1 16,0 2 1-16,2 3 0 0,-4 2-2 15,-1 5 2-15,2 3 0 0,-1 3-1 0,2 3 1 16,1 0 1-16,-3 2-1 0,2-1 2 16,0 0-2-16,0-4 1 15,5-4-1-15,-3-1 0 0,3-8 2 16,-2-7-1-16,-1-2 0 0,5 0 1 0,-1-11 2 15,5-3 1-15,2-5-5 16,2-2 0-16,1-2 2 0,-1 0-2 0,3 1-1 16,0-3 1-16,1 3 0 0,1 3 0 15,-7 3-2-15,1 6 2 0,-5 1 0 16,-2 6 0-16,-3 2-1 0,-3 1 0 16,2 0 0-16,-2 7 1 0,-2 3-4 15,0 1 3-15,2 2 1 0,1 2 0 0,-4-1-1 16,2 0 1-16,1 2 1 0,3 0-1 15,1-2 0-15,3 0 0 0,-4-5 5 16,2 2-3-16,-2-5-1 0,0-3 0 16,2-1 2-16,4-2 2 15,-2 0-3-15,5-3 2 0,0-3-1 0,-1-3-2 16,2 0-1-16,-2-1 2 0,2-1 0 16,2-2-2-16,-2-3 0 0,2 1 0 15,-3-2 1-15,1 2-1 0,3-2-1 16,-3 3 1-16,-1 4 0 0,-1 3 0 15,0 1 0-15,-5 6 0 0,2 0-1 16,3 0 0-16,-2 2 0 0,-2 2 1 0,4-1 1 16,-2 1-1-16,-1 2 0 15,3-2 2-15,2 1 6 0,-1 0 0 0,0-2 4 16,1-1-3-16,2 0 2 16,1-2-5-16,1-2 1 0,0-1-3 15,0-2-2-15,-2-2-2 0,-1 2-4 16,-2-4-36-16,-3-7-57 0,-1-1-137 0</inkml:trace>
  <inkml:trace contextRef="#ctx0" brushRef="#br0" timeOffset="319510.2352">32083 16558 133 0,'0'0'3'0,"0"0"194"0,0 0-148 15,0 0 0-15,0 0 2 0,0 0-26 16,0 0-15-16,35-17-2 0,-25 17-1 16,-2 0 0-16,0 0-1 0,-2 1 0 15,-1 4-3-15,0 0-2 0,-5-2 2 16,0 2-2-16,0 0 3 0,0 1 1 15,-3 0 1-15,-3-2 1 0,1 1 1 0,-2-1-3 16,-1-1 1-16,0-1-2 0,-2-2 0 16,-1 1-3-16,-1-1 2 15,0 0 0-15,-2 0 0 0,1-1-3 0,3 0 5 16,-3-2-1-16,3 2-3 0,1-1 2 16,3 1 3-16,3 1 2 15,1 0-3-15,2 0 1 0,0 0 2 0,5 0 1 16,6 0-6-16,5 0 1 0,7 0 1 15,7-3-2-15,-1-1-2 16,1 3 0-16,-1-1-1 0,-5 0 0 16,-6 1 0-16,-6 0 0 0,-3 1 0 0,-7 0 0 15,-2 0 1-15,0-1-1 0,-7-1 6 16,-3-1 9-16,-9 0-1 16,-2 3-13-16,-8 0 3 0,2 0 3 15,4 0-2-15,0 3 4 0,7 1-1 0,2-2 0 16,8-1-5-16,4 0 0 0,2-1-1 15,0 2-2-15,5-2-4 0,6 1 4 16,4-1 1-16,1 0-1 0,4-1-3 0,-2-6-11 16,2 1-3-16,-2 0-12 15,-2 0-25-15,-4 1-20 0,-2-3-58 0,-5 1-119 16</inkml:trace>
  <inkml:trace contextRef="#ctx0" brushRef="#br0" timeOffset="328264.5653">32674 16967 73 0,'0'0'13'15,"0"0"0"-15,0 0 64 0,0 0-8 16,0 0-45-16,0 0-7 0,0 0-3 15,0 0-5-15,-43 10-4 16,43-10-4-16,0 2 0 0,0-2 0 0,0 0 1 16,0 0-2-16,-1 0-3 0,-1 0-13 15,0-5-9-15,-2 3-12 0,2 1-13 16,-2-2-20-16,0 3-36 0</inkml:trace>
  <inkml:trace contextRef="#ctx0" brushRef="#br0" timeOffset="331419.1659">32551 16960 114 0,'0'0'48'0,"0"0"-22"0,0 0 4 0,0 0 9 16,0 0-5-16,0 0-12 0,0 0 0 15,0 0 6-15,0 0-3 0,-4 12 4 16,4-12-1-16,0 1-4 0,1 0-2 15,0 0-4-15,1 1-1 0,-2-2 1 16,3 0 1-16,-2 0-3 0,2 0-1 16,0 0-5-16,0 0-1 0,-2 2-2 15,1-2 0-15,1 2 0 0,-2-1-3 0,1 0 0 16,2 3 0-16,0-3 0 16,-1 2-2-16,2 0 0 0,-1-1 1 15,2 0 0-15,-1-1 0 0,0 1-2 0,-2 0 2 16,2-2-2-16,0 6 1 15,-1-5 1-15,0 1-1 0,-2 1 2 0,0-3-1 16,1 1 0-16,-1 0 3 16,1-1 2-16,-3 0 1 0,1 0-1 0,-1 0-1 15,1 0 0-15,-1 0 0 0,1 0 1 16,1 2 2-16,-1-1 1 0,0-1-2 16,3 0 1-16,-1 0 1 15,2-5-2-15,0 0-2 0,-1 1-1 0,1-2-2 16,-2 4 1-16,1-5-3 0,1 1 1 15,-1 0 0-15,2-1 0 0,-3-1 0 16,1-1-3-16,0-2 2 0,-2 1-1 16,2 0 0-16,-1-1-1 0,1 2 2 15,1-2-1-15,-3 1 0 0,3 0 0 16,1 0 0-16,-3 0-1 0,2-3 1 0,-2 1-1 16,1-1 1-16,1 0-1 15,-3 1 0-15,1-2 2 0,-2 0-2 0,0 3 3 16,1-4-3-16,-1 0 2 15,0-1 0-15,0-2 0 0,2-2-1 16,-1 2 1-16,2-2 0 0,-1-3-2 0,1 1 0 16,3 0 1-16,0-3-1 0,1 2 1 15,1-3-1-15,-2-1 0 0,3 0 0 16,-3-1 0-16,0-1 0 0,1 0 0 16,-1-2 1-16,-2 4-1 0,-3-3 0 15,3 3 0-15,-4-2 1 0,2 1-1 0,-2-1 0 16,-1 2 1-16,1-2-1 15,-1 3 1-15,0-3-1 0,0 0 0 16,0-3 0-16,-1 1-2 0,0 0 2 16,-2-1 0-16,2 1 0 0,-1-1-1 15,1 2 1-15,-1-1 1 0,2 2-1 0,0-2-1 16,0-2 1-16,0-1 2 0,2-1-2 16,1 0-2-16,0 0 2 0,-1 0 1 15,1 2-1-15,-2-1 0 0,1 2 0 16,1 2 1-16,-2 1-1 0,0 1-1 15,-1-1 1-15,0-1 1 0,0 2-1 16,0 0-1-16,0-1 1 0,-1 0 0 16,-2 2 1-16,2-1-1 0,0 1 1 15,1-2-1-15,0 0 0 0,0 0-1 16,4 0 1-16,-1-2 0 0,3 2-2 16,-2 1 1-16,0 1 1 0,-1 1 0 15,0 2 0-15,0 0 0 0,0 4 0 16,-1 1 0-16,0 1 0 0,-2 2 0 0,0 2 1 15,0 0-1 1,0 2 0-16,1 0 0 0,-1 2 0 0,1 1 1 16,0-3-1-16,0 8 0 0,1-3 1 15,-1 1-1-15,0 2-1 0,0-2 1 0,-1 1 0 16,0 0 0-16,0 1-1 0,0 0 1 16,0-2 1-16,0 3 0 15,0-3-1-15,0 1 0 0,0 2 1 0,0-3-1 16,0 3 0-16,-1-1 1 0,-1-2-1 15,2 2 0-15,-3-2 0 0,3 1 0 16,-1-2 0-16,-1 0 0 0,2 1 0 0,-3 1 0 16,2-1 1-16,-2 2-1 15,3 1 0-15,0 1 0 16,-1 0 0-16,1-1 0 0,0-1-1 0,-2 2 1 16,2-1 1-16,-1 0-1 0,1 2 0 15,0-4 0-15,0 3 0 0,-2 1 0 16,2-1 0-16,0 0 0 0,-1 0 0 15,1 1 0-15,0 1 0 0,0-2 0 16,0 2 0-16,0-1 0 0,0 1 0 0,0 0 0 16,0 0-1-16,0 0 0 0,0 0-1 15,0 0 1-15,0 0-1 0,0 0-2 16,0 1 0-16,0 4 3 0,0 3 0 16,0 2 1-16,0 0 0 0,0-1 1 15,0 2-1-15,0 0 0 0,0 2 0 16,1 0 0-16,1 0 0 0,-2 2 0 15,3 3 0-15,-3-4 1 0,1 3-1 16,1 1-1-16,-1-2 1 0,1 3 1 16,-2-4-1-16,2 2 0 0,-2 1 0 15,1-3 0-15,1 3 0 0,-1-3-1 16,2 0 1-16,-1 1 0 16,1-1 0-16,-2 2 1 0,-1-1-1 0,1 1 0 15,0 3 0-15,1-2 0 0,-1 2 0 0,0-2 0 16,-1 1 0-16,1 1 0 15,1-2 0-15,0 3 1 0,-1 1-1 0,2-2 0 16,0 5 0-16,-1-4 0 16,0 1-1-16,0 2 0 0,1-2 1 0,-1 0 0 15,0-1-1-15,-1 2 1 0,-1 0 1 16,0-2-1-16,0 2-1 0,0 2 1 16,0-2 0-16,0 1 0 0,0-1 1 15,0 1-2-15,0-2 2 0,0 1-2 16,0 3 2-16,0-2-2 0,1 0 2 0,0 0-2 15,0 0 2 1,2-1-1-16,-2 0 0 0,-1 1 0 16,0-1 0-16,0 2 0 0,0-3 1 0,0-1-1 0,0 0 0 15,0 0 0-15,0 3 2 16,0-4-1-16,0 2 0 0,0 2 1 0,0-3 1 16,0 1 0-16,0-3-2 0,0-2 2 15,0 3-1-15,0-3-1 0,0-1 0 16,0-1 0-16,-1 4 0 0,-4-2 1 15,3 0-2-15,-1 1 1 16,1-1 1-16,0 1 0 0,2 1-2 0,-3-1 0 16,2 2 0-16,-1 2 0 0,0-1 0 15,-1 1 0-15,1 2 1 0,1-2 0 16,-2 0-1-16,2-1 2 0,0 0 0 16,0 1-2-16,1 0 0 0,-2 0 1 15,2 0 1-15,0 0-2 0,0 3 1 16,0 1 1-16,2-2-1 0,-1 4 0 15,0-1 0-15,-1 2 1 0,1 1-1 0,1-1 1 16,0 1 0-16,-2-2 0 16,1 1 0-16,-1 1-2 0,1-1 2 15,2 2-1-15,-3-1 0 0,4 0 0 16,-4 1 1-16,1-4-2 0,2 3 1 16,-1-1 0-16,-1-1-1 0,-1 3 1 15,0-4-1-15,0 3 0 0,0-3 1 0,0 2 0 16,0-1 0-16,-1 0-1 0,-1-1 0 15,-2 1 0-15,0-4 0 0,0 2 1 16,1-3-1-16,0 2 2 0,-1 0-1 16,2 1 0-16,1 0 1 15,-3-2-1-15,3 0-1 0,-2-1 1 16,2 1 0-16,0-2 0 0,0-1 0 0,0 0-1 16,-1-2 0-16,2-2 2 0,-1 1-2 0,0 0 0 15,1 1 0-15,-1-1 1 16,1 1-1-16,-2-2 1 0,2 1-1 0,0 2 0 15,-1-4 0-15,-1 1 0 0,-1-1 2 16,3 1-2-16,-1 0 0 16,-1-1 0-16,1 1 1 0,-2 1 0 0,3-3-1 15,-1 4 0-15,-2-3 1 16,2 1 0-16,0 2-1 0,0-3 0 0,1 3 1 16,-3 1-1-16,2 0 1 0,0-1-1 15,0 1 1-15,-1-1-1 0,1-2 2 16,1 1-2-16,-1-2 0 0,1 1 2 15,0-4-2-15,-1 2 1 16,1-3 1-16,-1-2 0 0,1 2-2 0,-2-1 2 16,1 0-1-16,0-3 0 0,0 1-1 15,1 0 2-15,0-3 0 0,0 1-1 16,0-3 0-16,0 3-1 0,0 0 2 0,2-1-1 16,-1 1-1-16,1-1 1 0,0 1 1 15,-1 1-2-15,2-3 0 0,-2 3 0 16,-1-1 1-16,1-2-1 15,0 0 0-15,2 1 1 0,-3-1-1 0,1 0 0 16,-1-1 0-16,1 1 0 0,0-1 0 16,1-1 0-16,-1 2 0 0,0 0 0 15,-1 0 1-15,1 4-1 0,-1-2 0 16,2-1 0-16,-1 2 0 0,0-2-1 16,0 5 1-16,-1-5 1 0,0 1-1 15,0-1 0-15,1-2 0 16,-1 1 0-16,2-3 0 0,-1-1 0 0,-1 1 0 15,2 0 0-15,-2 0 0 0,0-1 0 16,0-1 0-16,0 0 1 0,0 1-1 0,0-1 0 16,0 0 0-16,0 0 1 0,0 0-1 15,0 0 1-15,0-1-1 0,0-2 1 16,0-3 0-16,0-1 1 0,1-2-2 16,1-2 0-16,0-2 0 0,1-1 0 15,-2-1 0-15,2 0 0 0,0-5 0 16,2 2 0-16,-3 0 0 0,1-3 1 15,-1-1-1-15,1 0 0 0,0-2 0 16,1-5 1-16,0 3-1 0,-2-6-1 16,0-1 0-16,1-3 1 0,-2-5 0 15,-1 2-2-15,1-2 2 0,-1-2 0 16,0 4-1-16,0-3 0 0,0 1 1 16,-2-1 0-16,-1-2 0 0,1-1-1 15,0-4 1-15,0 0 0 16,0-2-2-16,-1-4-1 0,2 1 1 0,-1-2-1 0,1 1-2 15,-1 3 2-15,1 2 2 0,1 6 1 16,0 5-3-16,0 2 2 16,0 4 1-16,0 1 0 0,0 4 0 15,-2 0-2-15,2 4 2 0,0-2 0 16,0 2-1-16,0 2 1 0,0-1 0 0,0 1 0 16,0-1 0-16,0 2 0 0,2 0 0 15,-1 1 0-15,3 4-1 0,-3-1 1 16,3 0 0-1,0 3 0-15,-2-1-1 0,2 1 1 0,-1 3 1 0,0 0-1 16,0 3-1-16,0-2 1 0,-2 3 1 16,0-2-1-16,-1 4-1 0,3 1 1 15,-3 0 1-15,1 3-1 0,-1 1-1 16,0-1 1-16,0 1 0 0,0 0 0 16,0 0-4-16,2 0 4 0,1 0-2 0,2 0-1 15,0 0 2-15,0 1 1 0,-2 0 0 16,3 3-1-16,-1-2 1 15,0 0 0-15,0 1 0 0,0-1 0 0,0 3-1 16,0-1 1-16,1 0 0 0,2 1 0 16,0 0 0-16,0 1 0 0,2 2 0 15,0-1 0-15,3 4 0 16,1 0 0-16,1 0 0 0,1 0 0 0,6-2-1 16,0 3 2-16,1-3-2 0,4 1 1 15,1-2 0-15,-2-2 1 0,0 1-1 16,-2-2-1-16,0 1 1 0,-3 1 2 15,-1-1-2-15,2 1 0 0,-3-1 0 16,3 0 0-16,-3 1 0 0,-1-2 0 16,0 2 0-16,0 0 1 0,2 0-1 15,-4 2-1-15,-1-4 1 0,0 2-9 16,-1-1-13-16,2-1-6 0,1-3-9 0,1 0-24 16,-1-2-18-16,3-1-48 0,-2-7-139 15</inkml:trace>
  <inkml:trace contextRef="#ctx0" brushRef="#br0" timeOffset="333196.106">33294 14475 10 0,'0'-2'44'0,"0"2"-39"16,0 0-5-16,0 0 3 0,0 0 13 16,0 0 5-16,0 0-4 0,0 0 41 15,0 0-37-15,0 0 8 0,0 0 6 16,0 0 3-16,0-1-14 0,0 0-7 16,1-2-3-16,0 0 0 15,2 2 7-15,-3-4-1 0,0 3 4 0,0-1 2 16,1 0-5-16,0 1-2 0,-1-1-4 15,0 1 1-15,0 2-3 0,0-2 3 16,0 2-2-16,0 0-2 0,0-1 0 16,0 0-3-16,0 1 0 0,0 0-3 15,0 0 2-15,0 0-3 0,0 0-1 16,0 0-2-16,0 0 2 0,0 0-2 16,0 0 1-16,0 0-1 0,0 0 1 15,0 0-1-15,0 0 1 0,0 4 0 0,0 1 1 16,1 5 1-16,1 2 3 0,-2 4-2 15,3 4-1-15,-3 0 0 0,1 3 0 16,1 1 1-16,-1 4 0 0,1 1-3 16,0 3 1-16,0 1 0 15,-1 4 2-15,2 1 2 0,-1 0 2 0,0 2 1 16,0 1-4-16,-1-1-1 0,-1 4 2 16,2-1 0-16,-2-2-1 0,2 3-4 15,-2 0 3-15,1-3-5 0,-1 3 5 16,0 0 4-16,1-3-2 0,-1 1-2 15,0 0-1-15,0 0 0 0,0-3 2 16,0 1-2-16,0-2 0 0,0-3-1 16,2 2 0-16,0 0 1 0,1-1-1 15,1-2-1-15,-3-1 1 0,3 2 1 0,-3-4-1 16,3 0-2-16,-2-1 1 0,3-2 0 16,-1 1-1-16,-1-2-1 0,0-2 2 15,1 0 0-15,-1-2-1 16,0 2 0-16,0-2 1 0,-1 1-2 15,-1-3 0-15,0 3 0 0,0-1 1 16,-1-1-1-16,0 2 1 0,0-4-1 16,0 3 1-16,0 0 0 0,0-2-2 0,-1 3 2 15,-1-5-1 1,0 2 2-16,-1-2-1 0,-1-3 1 0,2 2-1 0,-2-4 2 16,3 4-2-16,-3-2-1 0,2-1 1 15,-2 1 1-15,-1-1-3 0,3-1 1 16,-1 0 1-16,2-1-2 0,1 0 0 15,-1-3 0-15,1 2 2 0,0 1-1 16,-2-3 0-16,2-1 0 0,-1-1 0 16,1-1 1-16,0-2-1 0,0-2-1 15,0-1 1-15,0 0-1 0,0-2 2 16,0 0-2-16,0 0 1 0,0-4 2 16,0-9-1-16,0-3-2 0,0-10-13 15,1-5-19-15,-1-9-18 0,0-13-38 16,0-8-56-16,-6-3-206 0</inkml:trace>
  <inkml:trace contextRef="#ctx0" brushRef="#br0" timeOffset="333960.3156">33230 14578 35 0,'0'0'27'0,"0"0"-5"16,0 0-17-16,0 0-1 0,0 0 27 15,0 0 21-15,1 17-20 16,-1-17-5-16,0-2 9 0,0 2-5 0,0-2-3 16,0 2-1-16,0 0 4 0,0 0 4 15,-1 0-1-15,-1 0-5 0,-3 0-13 0,1 0-5 16,-1 0-6-16,1 10-3 16,-6-1 0-16,4 3 1 0,-3 4 4 15,2 1 5-15,2-2 2 0,-1 2-1 16,1-1 4-16,0 0 1 0,3-3-1 15,-1-3-3-15,2-5 0 0,1 0 1 16,0-3-4-16,-1-1-2 0,1-1 2 16,0 0 4-16,0 0 6 0,2-6 8 15,2-8 1-15,7-3-18 0,-3-6-8 0,1-2-1 16,-1-4 3-16,1 2 0 16,2-5-3-16,-5 0 0 0,5-4-2 0,-6 1 0 15,2 0 0-15,2 7 0 16,-6 4-1-16,5 7 0 0,-5 4 1 0,1 5-1 15,-3 3 0-15,-1 2 2 0,0 1 0 16,0 2 5-16,0 0 1 0,2 0-5 16,-2 0-1-16,2 4-2 0,0 2-3 15,5 4 2-15,-1 4 1 0,-3 4 1 16,2 2-1-16,-1 5 1 0,2 2-1 16,-4 2 0-16,2 2 2 0,2 3-2 15,-1 0 0-15,1-1 1 0,-1 1 0 0,0-2-1 16,2-2 0-16,-3-4 1 15,0 0 0-15,-1-3-1 0,2-5 0 16,0-2 1-16,-3-5-1 0,0-6 0 0,-1-1 0 16,0-4 0-16,0 0 1 0,-1 0-1 15,0-2 2-15,2-8 1 0,-2-8 1 16,1-4-4-16,-1-6 0 0,1-3 0 16,0 0 0-16,0-2-2 0,4 4-10 15,-3 4-7-15,1 9-4 0,2 5-8 16,-1 1-10-16,2 8-6 0,-4 2-17 15,1 2-31-15,-1 11-32 0,-1-2-86 16</inkml:trace>
  <inkml:trace contextRef="#ctx0" brushRef="#br0" timeOffset="334774.1268">33264 16606 176 0,'0'0'131'0,"0"0"-92"0,0 0 9 16,-11-68 18-16,8 55-16 0,2 2-7 15,-1 1-6-15,0 3-9 0,1 1-5 16,-1 3 2-16,2 3 3 0,0-3 1 16,0 2-6-16,0 1-4 0,0 1-12 15,7 7-4-15,-3 3-1 0,5 6 1 16,1 1 4-16,-4 3 2 0,4 3-1 15,-5-2-2-15,2 3-2 0,0-2 0 16,-2 0-1-16,-1-3-2 16,-2-1 0-16,2-2 1 0,1-3-2 0,-5-2 0 0,2-3 0 15,-2-4 0-15,1-4 1 0,1-1-1 16,-2-3 0-16,1-4 3 0,1-5 1 16,4-7-2-16,-1-3-1 15,0-5 0-15,1-5 0 0,-1-6-1 0,1 1 1 16,-1-1-1-16,0 5 0 0,1 8 0 15,-3 5 0-15,0 7 1 16,-2 6-1-16,-1 5 0 0,0 2 0 0,0 0 0 16,-1 5-1-16,-4 2-2 0,-1 5 3 15,-1-1 0-15,1-1-1 0,1 5-1 16,-2-4-5-16,3 0-5 0,-1-1-3 16,-4-2-7-16,5 0-2 0,-1-6-1 15,0 2-3-15,1-2-8 0,-1-1 5 0,2 1 4 16,-3-2 0-16,2 0 0 0,0 0 13 15,2-2 14-15,2 2 0 16,0-3 2-16,0-1 9 0,6-1 5 0,2-2-7 16,5 1-4-16,1-2 0 0,5 1-3 15,4-1-2-15,1-6 0 0,5 3 0 16,6-5-25-16,-2-4-65 0,-4 1-122 16</inkml:trace>
  <inkml:trace contextRef="#ctx0" brushRef="#br0" timeOffset="336673.4294">29450 16694 113 0,'0'0'81'0,"0"0"-29"16,0 0-36-16,0 0-4 0,0 0 23 15,0 0 12-15,59 9-13 0,-28-9 3 16,0 0-7-16,6-3-5 0,4 0-4 0,7 0-6 15,-2-1-1-15,4 2-6 16,-3-1-5-16,-3 2-2 0,-5-2 1 0,-1 3-2 16,-5-2 0-16,-2 1 1 0,-2 0-1 15,0-2 1-15,-1 3-1 0,-4-3 0 16,3 1 0-16,-4-2 0 16,1 2 0-16,-2 1 0 0,-2 0 0 0,1 0-1 15,-1 1 1-15,-2-1 0 0,-1 1 1 16,0 0-1-16,-1 0 0 0,-4 0 0 15,3 0 2-15,-1 0-2 0,0 0 1 0,1 2 4 16,2 0 1-16,1 0 1 16,1 0-1-16,2-2 1 0,2 0 1 0,4 0-2 15,0 0-1-15,4-2 2 16,-1-1 0-16,3 3-1 0,-1-2 0 16,0 1 0-16,2-1 2 0,-2 0 2 0,-2 0 0 15,2-1 2-15,-4-1-2 16,0 1-2-16,-2-2-1 0,0 2 0 0,-1-4-1 15,2 3-5-15,-2 1 0 16,5-5 1-16,-1 5-1 0,4-6-1 0,4-1 0 16,3 1 0-16,4-4 0 0,3 0 0 15,4-1-2-15,0 3-4 0,1 1-4 16,-3 1 0-16,-2 5 6 0,-6 1 3 16,-2 1 1-16,-3 2 0 0,-5 0 1 15,-4 7-1-15,-4-1 0 0,-3 1-2 16,-1 2 2-16,-2 0 1 0,2-1 2 15,-1 1-3-15,2 0 3 0,0-1 3 16,4-2 1-16,2 0 3 0,3-2-2 16,3-1 0-16,1-1 1 0,5-1-1 0,3 2 1 15,3-3 0-15,1 0-5 0,4 0-2 16,-1-2 1-16,2 0-1 16,-1-3-2-16,1 2 0 0,-2-1 1 0,0 0 1 15,-2 1-2-15,-3-1 1 16,2 1-1-16,-6 0 2 0,2 0-2 0,1-1 0 15,-4 2 1-15,3 2-1 0,-3-3-1 16,0 1 0-16,4 2 1 0,-3 0 0 16,2 2-1-16,-3 3 1 0,0 2 0 15,3 0 0-15,0 0 0 0,3 3 0 16,-3-1 2-16,2 2-2 0,0-1 0 0,-4-2 0 16,2 1 1-16,-1-2-1 15,2 0 1-15,-2-4-1 0,-1-1 1 16,3 1 0-16,-1-3 0 0,2 0-1 15,-3-1 2-15,1-4 0 0,1 0-2 16,3-4-2-16,4 0 0 0,-4 0 2 16,2-2 0-16,-1 2 0 0,-1-2 0 0,6 4 0 15,-5-2 0-15,3 3 1 16,-4 2-1-16,-2-1 0 0,-1 0 0 16,1 3 1-16,0-2-1 0,-2 4 0 15,-3-2 0-15,-4 2 2 0,1 0-1 0,-4-2 1 16,4 2-2-16,-4-1 2 0,1-1 8 0,-6 2 0 15,2-3-6-15,-4 1 0 16,1-1 1-16,6 1-1 0,3-3-1 16,10 0-1-16,2 0-2 0,2 0 2 15,-1 3-2-15,-8-3 0 0,2 3 0 16,5 2 0-16,2 0 0 0,6 0 0 0,1 0 1 16,4 3-1-16,2 3 0 15,-6-1 0-15,0 1 1 0,-2 0-1 16,3-1 0-16,2 3 1 0,-1-3 0 0,-4 3-1 15,-4-1 0-15,-12-2 2 16,-2 1-2-16,-7-5-4 0,-3 0 4 0,-3-1 0 16,0 0 0-16,-5 2-1 0,-1-1 1 15,1 1 1-15,0 0-1 0,2-2 0 16,-1 2 0-16,0 0 1 16,3 0-1-16,0 1 0 0,1-3 1 0,2 0 0 15,3 0 0-15,0 2 0 0,7-2 0 16,0 0 0-16,5 0-1 0,5 0 0 0,4-2 0 15,6-1 0-15,3-1 0 16,5-1 1-16,10-2-1 0,5 2 1 16,-5-4-1-16,-5 9 0 0,-14-5 0 15,-13 5-7-15,-7 0 3 0,-3 0-2 16,-8 0-18-16,-10 2-3 0,-11 1-2 16,-7 1-6-16,-16-2-35 0,-14 1-22 0,-11-3-56 15,-7-2-152-15</inkml:trace>
  <inkml:trace contextRef="#ctx0" brushRef="#br0" timeOffset="337919.2907">29806 17333 99 0,'0'0'235'16,"0"0"-193"-16,0 0 3 0,67-24-3 16,-55 23-3-16,0 1-13 0,2 0 5 15,-5 6-8-15,4 5-7 0,-4 2-3 16,2 7-4-16,0-1 0 0,0 4 2 15,3 2-2-15,-1 2 0 0,3 0-2 16,5-3-2-16,3 0-1 0,2-6 1 16,1-1-1-16,5-6 1 0,5 0 0 15,2-9-1-15,4-2 1 0,5 0-1 16,4-13 1-16,3 0-4 0,3-6 2 16,-2-2 0-16,1-1 1 0,-4-2 0 15,2 0 0-15,-4 2-2 0,-4 3-2 16,-4 0-1-16,-1 3 1 0,-3 1 0 15,-3 1 0-15,2 5-1 0,1 0 1 0,2 2 1 16,4-1-1-16,-2 3 0 16,3 2 0-16,5-1 0 0,-3 3 0 0,8 1 1 15,0 0-1-15,4 0 1 0,1 2 5 16,0 1 0-16,0 2 0 0,-2-2 4 16,-1 1-2-16,-3-2-7 0,0 0 0 15,-2-2-1-15,-3 0 0 0,-3-2 1 16,-1-2-1-16,-4-2 2 0,2 0-2 15,-2-4 0-15,-1 1 0 0,1 1 2 16,-1 0-2-16,3 0 1 0,-1 0-1 0,3 1 1 16,2-2-1-16,3 1 1 15,3 1-1-15,2 1 3 0,-1 3-3 0,1 3 1 16,-1 0 2-16,3 0 3 16,-2 0-6-16,0 3 1 15,-1 1 2-15,-5-1 0 0,2 0-2 0,-7 0 0 16,4 0 1-16,-5 1 2 0,3-2-3 15,-2 2 1-15,-4-1 1 0,5 0 0 0,-1-2-2 16,4 1 0-16,-1-1 1 16,1-1 1-16,6 0-1 0,-2 0-2 0,3 0 2 15,4 0-1-15,-1 0-1 0,0 0-1 16,-2 0-1-16,1-3 0 16,2 0 2-16,-1-1 0 0,5-2 0 0,-3 1 2 15,-1-1-2-15,0-3 0 0,-1 0 1 0,3 0 1 16,1 1-2-16,-2-2 1 15,1 2 0-15,-2-1 0 0,-1 0-1 16,1 0 1-16,-2 2 1 0,2 0-2 16,-3-2 1-16,-2 2 0 0,0 0 2 0,3 1 0 15,-1-3 0-15,0 2 1 0,3-2-1 16,4-1 0-16,3 0 0 0,5 0 0 16,1-1 5-16,0 0 10 0,2-2-14 15,-2 1-2-15,-1-1 2 0,3 2-4 16,-1 3 0-16,2-5-3 0,2 2 2 15,-2 2 1-15,3 0 0 0,-1 1 3 16,-8 0 3-16,-6-1-5 0,-7-1 1 16,-10-2 0-16,-4 4 0 0,-6-3-2 15,-4 2 0-15,-10 0 1 0,-4 1 0 16,-5-1-1-16,-7 2 0 16,-5-1-3-16,-4 0-20 0,-15-2-35 0,-10-5-53 0,-6-1-101 15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941.31" units="1/cm"/>
          <inkml:channelProperty channel="Y" name="resolution" value="1658.24902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4-10-17T06:25:45.77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28529 6096 132 0,'0'0'241'0,"0"0"-230"0,0 0-8 16,20 69 2-16,0-60 19 0,3-2 13 15,5-6-4-15,0-1-8 0,9-7-6 16,-9-6 4-16,2-3-1 0,-5-3-1 16,-6-1-9-16,-3-2-5 0,-7 0-4 15,-2-2-1-15,-7-4 5 0,0-1 0 16,-3-1 0-16,-10-3-2 0,6 5 0 15,-5 1-2-15,-2 8-1 0,3 7 2 16,-7 6 0-16,1 6 4 0,-5 10-5 16,-5 12-2-1,-1 12 0-15,2 8-1 0,1 6 0 0,3 6 2 0,6 2 0 16,6 5 2-16,9-2-2 0,2 1 1 16,11-4-2-16,4-6 1 0,9-2-1 15,0-9-1-15,2-6 0 16,6-9 0-16,0-8 0 0,0-7-6 0,1-7-16 15,3-6-11-15,-3-9-35 0,-3-10-75 16,-3-2-64-16</inkml:trace>
  <inkml:trace contextRef="#ctx0" brushRef="#br0" timeOffset="429.1059">29288 5040 122 0,'0'0'162'16,"0"0"6"-16,0 0-139 0,0 0-3 16,0 0 17-16,0 0-5 0,0 0-19 15,0 0-12-15,0 3-2 0,0 19 11 16,0 9 4-16,1 1 0 0,0 4-7 16,2 5 0-16,-1 1-3 0,3 1-5 15,-1 0 0-15,1 1 0 0,-2-5-3 16,0 1 3-16,2-4-2 0,-3-2 6 15,-1-5-2-15,-1-2 0 0,-4-4-1 16,-3-1 0-16,-5-7-2 0,2 0 0 16,-7-5-1-16,-1-3 0 0,0-2 1 15,-3-5-4-15,0-2 0 0,2-9-7 16,-3-7-23-16,1-7-14 0,-2-10-46 0,1-12-109 16,2-3-186-16</inkml:trace>
  <inkml:trace contextRef="#ctx0" brushRef="#br0" timeOffset="580.3473">29132 4780 413 0,'0'0'271'0,"0"0"-226"0,0 0-40 16,0 0-4-16,0 0 1 16,0 0-2-16,0 0-13 0,0 0-55 15,64-54-75-15,-48 42-188 0</inkml:trace>
  <inkml:trace contextRef="#ctx0" brushRef="#br0" timeOffset="1037.1583">29603 4428 112 0,'0'0'417'0,"0"0"-365"16,29-71-35-16,-16 58 17 0,-3 6 13 16,0 3-6-16,4 2-13 15,-2 2-13-15,3 6-8 0,3 10-4 0,-1 8 4 0,-2 6-3 16,-2 8 1-16,-2 4-2 16,-7 5-3-16,-2-2 0 0,-2 0 1 0,-4-4 0 15,-5-2-1-15,-5-4 0 16,-5-2 2-16,-2-5-2 0,-3-2 1 0,-2-7 1 15,2-4-2-15,3-4 0 16,1-5 0-16,3-4 0 0,4-2-1 0,3-1 1 16,3-7-1-16,0-3-1 15,5-3-3-15,1-2-3 0,1-1 2 0,1-2 3 16,3 2 3-16,7 4-2 0,-5 3 1 16,5 3 1-16,-4 4 0 0,4 3 0 15,0 3 2-15,3 4 1 0,-1 7 0 16,-2 2-1-16,5 2 2 0,-2 5-2 15,-4-5-1-15,5 0-1 16,-2-3 2-16,-2-5-2 0,5-2-6 0,1-7-17 16,2-1-16-16,-1-6-17 15,-1-9-13-15,1-5-47 0,-5-6-42 0,1 0-163 16</inkml:trace>
  <inkml:trace contextRef="#ctx0" brushRef="#br0" timeOffset="1219.8891">29959 4454 229 0,'0'0'173'0,"0"0"-122"16,0 0-13-16,0 0 7 0,27 69 6 16,-22-38-19-16,-2 1-7 0,-1-1-6 15,1 1-9-15,-2-1-5 0,1-4-3 16,2-2-1-16,-2-3-1 0,1-6-2 16,-1-6-28-16,3-3-28 0,-2-7-45 15,3-4-58-15,-3-7-166 0</inkml:trace>
  <inkml:trace contextRef="#ctx0" brushRef="#br0" timeOffset="1391.4239">30152 4544 241 0,'0'0'175'16,"-2"64"-131"-16,2-34-21 0,0-1 22 0,0 0 15 15,0-1-23-15,-1-4-19 16,1-3-14-16,0-2-3 0,-3-6-1 0,3-2 0 15,-2-5-3-15,1-5-30 0,-5-1-32 16,-1-6-27-16,1-6-48 16</inkml:trace>
  <inkml:trace contextRef="#ctx0" brushRef="#br0" timeOffset="2120.2155">29834 4465 374 0,'0'0'165'0,"0"0"-136"0,0 0-17 16,90-24 30-16,-51 16 4 0,9-2-9 16,-4 1-7-16,3-1-11 0,-4 0-9 0,-5 0-7 15,-6-3-2-15,1 1 1 0,-5-4-2 16,-1 0 0-16,-4-1 0 0,-1-4 0 16,-2 2-10-16,0-4-2 15,-2 0 0-15,-1-1-1 0,1-1 2 16,-5 0-1-16,-3 0 0 0,-5 3-1 0,-4 3 4 15,-1 3 8-15,0 4 1 0,-5 5 1 16,-2 2 5-16,-2 5 2 0,3 0-2 16,-6 4-3-16,3 11-1 0,-3 9 1 15,2 8 5-15,0 9 4 0,4 9 2 16,1 7-1-16,2 5 1 0,0 7 3 16,2 7 0-16,0 3 2 0,-2 2-9 0,0 0-8 15,-4 0 1-15,-1-6-1 16,1-4-2-16,-3-5 1 0,3-9-1 15,-4-4 1-15,2-7-1 0,-4-6 1 0,3-10 0 16,-5-7-1-16,0-9 0 16,2-9-4-16,-1-5-14 0,-3-11-9 0,-1-11-7 15,0-6-2-15,-3-8 9 0,3-7 5 16,2 3 7-16,5-3 8 0,3 7 6 16,5 6 1-16,3 6 4 0,0 7 4 15,8 4 2-15,1 4 0 0,5 1 0 16,4 1-5-16,6 1 0 0,3 0 0 15,6-1 0-15,5 1-3 16,1 1 1-16,0 1 1 0,-2-1-2 0,-7 3-1 16,-3 0 0-16,-8 2-1 0,-7 0 0 0,-4 0-9 15,-5 0 5-15,-3 2 2 16,0 3 0-16,-3 3 2 0,-5 1 0 16,1 4 3-16,-4-2-1 0,4 7 1 15,3-3 3-15,0 1-3 0,3 3 0 0,1-4-2 16,0-1 1-16,5-2 0 0,3 0-2 15,4-3 0-15,-2 0 1 0,2-5 0 16,2-2-1-16,-3-2-1 0,2 0-2 16,1-9 1-16,-3 0 1 0,1-6-1 15,-5 0 2-15,-3-2 0 16,-2-4 1-16,-2 2 1 0,-4-5 1 0,-3 1 0 16,0 3 0-16,-3 2 0 0,0 6 1 15,1 2 1-15,-2 3-1 0,0 4-2 16,0-1-1-16,3 4-1 0,2 0-1 0,0 0-9 15,6 0-20-15,0 0-34 16,2 0-40-16,5-6-79 0,-1-2-151 16</inkml:trace>
  <inkml:trace contextRef="#ctx0" brushRef="#br0" timeOffset="2420.9721">30692 4259 326 0,'0'0'194'0,"0"0"-144"0,0 0-28 16,0 0 23-16,0 0 7 0,0 0-15 16,2-40-22-16,1 50-12 0,3 8-1 15,-1 7 7-15,-3 10-2 0,-2 3 0 0,0 7 0 16,0 5-2-16,-2-3-1 16,-3 3-4-16,3-5 1 0,-3 0-1 0,3-3 0 15,-1-4 1-15,3-3-1 16,0-3 0-16,2-5 0 0,3-4 2 15,2-3-2-15,3-7 0 0,-1-3 0 16,3-4 0-16,1-6 0 16,0-2-8-16,0-5-3 0,0-8-6 0,0-3-12 15,-1-1-18-15,-5-6-24 0,1-2-68 16,-5-2-61-16</inkml:trace>
  <inkml:trace contextRef="#ctx0" brushRef="#br0" timeOffset="2571.9928">30561 4441 29 0,'0'0'527'0,"0"0"-447"0,0 0-47 15,0 0-7-15,0 0 29 0,0 0 3 16,66-8-19-16,-23-5-15 0,0-1-19 16,-2-2-5-16,-2 1-30 0,-1-7-84 0,-4 2-177 15</inkml:trace>
  <inkml:trace contextRef="#ctx0" brushRef="#br0" timeOffset="6174.7995">32162 3604 60 0,'0'0'3'0,"0"0"4"16,0 0 11-16,0 0 65 0,0 0-5 15,0 0-30-15,0 0-2 0,0 0 15 16,54-18-3-16,-51 13-15 0,-1 1-3 0,1 4-2 16,-2-3-11-16,1 2-3 15,-2 1-8-15,0 0 1 0,0 0-6 16,-3-1-2-16,-2-1-3 0,-2 2-1 0,-5 0-3 16,0 0-2-16,-8 3 1 0,-4 3-1 15,-4 1 0-15,-7 0 1 16,-2 3-1-16,-9-3 0 0,-4 6 0 15,-2 1 0-15,-8-2 0 0,3 4 0 0,-4-2 0 16,-2 4 1-16,1 0-1 0,-5 1 3 16,2 4-3-16,2-4-1 0,3 3 1 15,4-1 3-15,0 0-1 16,4 1-1-16,1-2 0 0,3 0 0 16,4 1 1-16,5-5 0 0,4 1 1 0,3-2-1 15,3-1 0-15,3 2-2 16,4-6 2-16,6-1-1 0,4-1 0 0,6-2-1 15,4-3 1-15,0-3-1 0,2 2 0 16,0-2 1-16,0 0-1 0,0 0 1 0,0 0-1 16,3 0-1-16,3-2-1 15,4-4-2-15,1-2-4 0,1-2-21 0,3-1-22 16,-4-1-44-16,2-1-49 16,-6 2-83-16</inkml:trace>
  <inkml:trace contextRef="#ctx0" brushRef="#br0" timeOffset="6657.1852">31020 3800 201 0,'0'0'165'16,"0"0"-117"-16,0 0-26 0,0 0 21 15,0 0 11-15,0 0 0 0,0 0-28 16,0 0-16-16,5-23-4 0,-7 23 3 0,-3 4 3 15,-2 2-6-15,-6 10 2 0,0 0-6 16,-5 2-1-16,-2 5-1 0,1-3 1 16,-1 2 1-16,2-1-2 15,0-1 0-15,2 0 0 0,2-5 1 16,4 1-1-16,3-2 0 0,-1-2 0 16,4 1 0-16,-2-5 0 15,1-1 0-15,2-2 0 0,2-2 1 0,0-1-1 0,1-2 0 16,0 0-1-16,0 0 1 0,0 0-1 15,2 2 0-15,0 1 1 0,4 0 2 16,-1-2-2-16,0 2 2 0,3-2-2 16,-1 4 1-16,6-2-1 0,-4 0 0 15,6 2 0-15,-3-3 0 0,4 3 0 16,2-1 0-16,0-1 0 0,1-1 1 16,3 0-1-16,0-1 0 0,0-1 0 0,1 0 0 15,2-3 0-15,-5-2 0 0,2 1 1 16,-1-2-1-16,-5 0 0 0,2 1 0 15,-7-1-2-15,-1 1-8 16,-1-1-14-16,-3-1-5 0,-4-2-15 16,-2-1-7-16,0-1-23 0,-5-3-31 0,-3-1-7 15,-1 3-107-15</inkml:trace>
  <inkml:trace contextRef="#ctx0" brushRef="#br0" timeOffset="6824.5153">31046 3809 239 0,'0'0'76'0,"0"0"-8"15,0 0 1-15,0 0-3 0,0 0-8 16,0 0-22-16,0 0-17 0,0 0-15 16,20-9-1-16,-9 28 10 0,3 7 5 15,0 5-7-15,2 7-6 0,-3-3-3 16,4 1-1-16,3 3-1 0,-6-5-14 0,0 0-73 16,-7-7-142-16</inkml:trace>
  <inkml:trace contextRef="#ctx0" brushRef="#br0" timeOffset="12115.9357">31947 6353 158 0,'0'0'56'0,"0"0"21"16,0 0-30-16,0 0 17 0,0 0-3 0,0 0-7 15,0 0 3-15,0 0-19 0,0 0-18 16,-13 2-6-16,47-10 0 16,9-2 3-16,9-1-3 0,7-3-2 15,8 2-3-15,4 0-5 0,4 2-1 16,0 1-2-16,-1 0-1 0,-3 2 0 15,-3 0-3-15,-3-1-34 0,-7-1-21 0,-8 0-45 16,-9-5-30-16,-14 1-52 0</inkml:trace>
  <inkml:trace contextRef="#ctx0" brushRef="#br0" timeOffset="12355.2662">32671 6063 259 0,'0'0'87'0,"0"0"-34"0,0 0-14 16,0 0 21-16,0 0-13 0,0 0-10 0,0 0-28 15,0 0-8-15,0 0 5 0,66-4-1 16,-27 18 1-16,3-2-3 0,4 4-3 16,-1 1 1-16,2 1-1 0,-7 3 0 15,-8-1 0-15,-8 0 0 0,-11 2 1 16,-10-1-1-16,-6-1-1 0,-15 1 1 0,-8 2 0 16,-5 2 2-16,-7-1 0 15,2 0 0-15,4 0 0 0,2-3-2 16,11 1-1-16,6-4-10 0,12-3-39 0,5-5-29 15,15-5-104-15</inkml:trace>
  <inkml:trace contextRef="#ctx0" brushRef="#br0" timeOffset="12922.6178">33365 6461 555 0,'0'0'43'15,"0"0"-27"-15,0 0-8 0,0 0 13 16,63-53-3-16,-25 22-2 0,3-3-4 16,8-5-8-16,0-4-3 0,0-1-1 15,-3-4 2-15,-4-4-2 0,-3-2-1 0,-6 0-10 16,-8 0-12-16,-1 2 5 0,-8 6-17 16,-9 16 6-16,-5 6 19 0,-2 11 10 15,-3 8 1 1,-6 3 0-16,-2 2-1 0,-1 11 0 0,-5 6-2 15,1 9 1-15,-1 1 1 0,3 9 0 16,3-1 0-16,3 3 0 0,5-1 1 16,3-1-1-16,4 0 0 0,6-2 0 0,7-4 0 15,3-1 1-15,1-4 1 0,4-1-1 16,1-7 2-16,-1 0 3 16,-2-1-1-16,-2-4 2 0,-4-1 2 0,-8-4-1 0,-2-2 0 15,-6-3 1-15,-1 0 0 16,-2 1 0-16,-9-1 10 15,-1 0 2-15,-4 1-9 0,-2 0-8 0,-1 0-3 16,2-3 0-16,5 0 0 0,2 0-1 16,4-3 0-16,2-5-2 0,4-3-5 15,6-6-8-15,7-4-10 0,6-2 1 0,6 1-5 16,3 1-4-16,5 2 11 0,-5 4 18 16,2-1 4-16,-3 3 1 0,-1 3 0 15,-3 4 6-15,-4 2 17 0,-1 4 0 16,-7 0 0-16,-3 2-7 0,-2 7-7 15,-5 3-7-15,1 5 3 16,-2 0 2-16,-2 3-3 0,0 1-2 0,-2-2-2 16,4 0 0-16,0-3-1 0,2-5-1 0,6 0-17 15,-2-6-17-15,5-5-21 16,0 0-48-16,0-13-74 0</inkml:trace>
  <inkml:trace contextRef="#ctx0" brushRef="#br0" timeOffset="13041.9799">34224 5843 380 0,'0'0'19'0,"0"0"-16"0,0 0-2 15,0 0 1-15,0 0-2 0,-30 62-1 16,41-44-79-16,-3-5-126 0</inkml:trace>
  <inkml:trace contextRef="#ctx0" brushRef="#br0" timeOffset="13367.2399">34357 6186 532 0,'0'0'42'0,"0"0"-40"16,0 0 4-16,0 0 15 0,0 0 3 0,0 0-9 16,0 0-6-16,0 0-5 15,0 0-2-15,-10 38 1 0,10-38-2 16,0 0 3-16,0 0-3 0,-2-3 4 0,1-3 2 15,-1-3-4-15,-1-4-2 0,3-1 0 16,-1-6 0-16,1-5-1 0,0 3 0 16,6 2 0-16,0 5 0 15,5 6-1-15,-3 4 1 0,7 5 0 0,-2 0 2 16,5 3-2-16,0 6 0 16,1 3 1-16,1 7 0 0,-2 2-1 0,-2 2 1 15,0 2-1-15,-5 4 0 0,-1-2 0 16,-1 0-10-16,4-2-44 0,0-11-70 15,-2-4-107-15</inkml:trace>
  <inkml:trace contextRef="#ctx0" brushRef="#br0" timeOffset="14026.1735">35256 5820 254 0,'0'0'187'0,"18"-65"-142"0,-7 49 2 0,-1 3 1 16,1 1-5-16,3 5-7 15,-4 3-12-15,4 4-9 16,-5 0-8-16,2 12 0 0,4 9-6 0,-8 7 1 16,3 13 1-16,-6 4-1 0,-4 5 0 15,-4 2-1-15,-8-3 1 0,1-4-2 0,-4-5 0 16,-4-3 0-16,-2-6 1 15,-2-6-1-15,2-6-1 0,-1-4 1 16,3-7 3-16,1-1-1 0,4-7-1 16,2 0 0-16,4-2 0 0,0-7 1 0,5-5 0 15,2-1 0-15,1-2-1 0,4-4-1 16,5 4-1-16,0 4 1 16,1 2 0-16,-2 7 0 0,2 2-2 0,-1 2 1 15,4 5 1-15,-4 7-3 0,6 1 2 16,-5 3 0-1,1 1 1-15,4-1-1 0,-4 0 1 0,5 0 0 0,0-4 0 16,4-4 0-16,1-2-25 16,1-6-9-16,6 0-13 0,-1-11-25 0,4-5-40 15,-5-4-48-15</inkml:trace>
  <inkml:trace contextRef="#ctx0" brushRef="#br0" timeOffset="14202.8875">35715 5887 477 0,'0'0'61'0,"0"0"-27"0,0 0-25 0,0 0 25 16,-1 63 8-16,1-31-17 0,0 1-13 16,0 0-6-16,0-4 0 0,1 1-2 15,0-6-3-15,3-5 0 0,4 0-2 16,-2-9-1-16,-1-6-34 0,4-4-21 16,-2-6-28-16,7-9-48 0,-7-7-70 15</inkml:trace>
  <inkml:trace contextRef="#ctx0" brushRef="#br0" timeOffset="14366.4849">35974 5751 416 0,'0'0'86'0,"0"0"-78"0,0 0 19 16,-9 97 42-16,1-53-28 0,4 3-8 16,1-1-9-16,3-1-9 0,0-2-8 0,0-5-3 15,0-6-3-15,0-3 0 16,0-6-1-16,0-5-2 15,0-8-26-15,0-5-21 0,0-5-18 0,-1-10-43 0,-4-5-49 16</inkml:trace>
  <inkml:trace contextRef="#ctx0" brushRef="#br0" timeOffset="14815.7586">35557 5728 491 0,'0'0'37'16,"0"0"11"-16,0 0-41 0,0 0 13 0,67 18 29 15,-21-13 0-15,9-4-13 16,10-1-10-16,5-4-6 0,5-5-1 0,1-4-3 16,1-6-7-16,-3-5-9 15,-11-1 1-15,-2-3-1 0,-7-3 1 16,-5 1-1-16,-8-4 1 0,-5 2-1 16,-5-2-2-16,-5-3-7 0,0-2-7 0,-4-2-3 15,-5 0-4-15,-6 4 3 0,-4-1 8 16,-7 7 4-16,-4 3-1 0,-5 8 6 15,-7 6 0-15,-4 3 3 0,1 9-1 0,-3 2 0 16,1 6 0 0,0 11 1-16,-2 5 0 0,5 12 0 0,1 4 1 15,1 8 1-15,3 9 3 0,5 6 0 0,3 8 1 16,-5 9 1-16,5 2 3 16,-2 10-2-16,-1 0 4 0,4 3-2 15,0 2 4-15,3-3-5 0,-1-2-2 16,-1-4 5-16,3-5 0 0,-2-8-2 15,-1-3-4-15,1-7 5 0,-3-6-9 0,-4-7 1 16,1-8-3 0,-4-5 0-16,-2-10 0 0,-4-5 0 0,-2-9 1 0,-4-6-1 15,1-7-9-15,-3-5-19 16,-6-11-9-16,5-11-8 0,-5-8-17 16,5-6-23-16,-1-5-55 0,3 2-29 0,7 6-34 15</inkml:trace>
  <inkml:trace contextRef="#ctx0" brushRef="#br0" timeOffset="14975.396">35913 6371 215 0,'0'0'54'0,"0"0"3"0,0 0 6 16,40-60 14-16,-21 51-17 0,5-3 0 15,5-1-18-15,1-1-3 0,7-2-4 0,0 1-7 16,1 2-7-16,-3-1-7 0,-1 6-13 16,0-3-1-16,2 4-12 0,0 0-23 15,3 1-34-15,0 3-68 16,-7 0-114-16</inkml:trace>
  <inkml:trace contextRef="#ctx0" brushRef="#br0" timeOffset="15318.982">36573 6331 229 0,'0'0'184'0,"0"0"-135"0,0 0-27 15,0 0 38-15,0 0 6 0,0 0-23 16,0 0-6-16,0 0-11 0,0 0-11 0,18-51-9 16,-18 57-6-16,0 4 1 15,0 4 0-15,0-1 0 0,0 4-1 0,3-3 2 16,3 0-2-16,4-1 0 0,-1-4 0 16,6 0 0-16,1-5 0 0,2-3-2 15,-4-1-1-15,-1-2-3 0,-2-8-3 16,-5-4 2-16,-2-3 7 15,-4-2 0-15,0-3 1 0,-5-1 0 0,-8 2-1 16,2 1 1-16,-5 4-1 16,0 6-1-16,1 2 1 15,5 4 0-15,1 1 0 0,3 2-2 0,2 1 2 0,1 5-1 16,3 2-10-16,3 1-29 16,4-1-4-16,8 2-27 0,0-6-27 0,-1-3-61 15</inkml:trace>
  <inkml:trace contextRef="#ctx0" brushRef="#br0" timeOffset="15581.9316">37002 5552 344 0,'2'-93'48'0,"2"63"6"0,-3 9-16 0,-1 10 10 0,1 4 12 15,-1 5-20-15,3 2-15 0,0 7-21 16,2 9-4-16,0 8 0 0,-1 9 3 15,-1 7 4-15,0 7-4 0,-2 4 1 16,-1 1-3-16,0 2 0 0,0-2 1 16,0-3-2-16,1-5 1 15,2-2-1-15,-1-7 0 0,1-7 1 16,0 0-1-16,3-9 1 0,2-4-1 0,-3-5 0 0,2-3-14 16,-1-4-30-16,-1-3-26 15,0-10-34-15,1-2-67 16</inkml:trace>
  <inkml:trace contextRef="#ctx0" brushRef="#br0" timeOffset="15737.5719">36826 5726 502 0,'0'0'39'0,"0"0"-4"16,0 0-22-16,0 0 26 0,0 0-6 15,65-11-1-15,-22-1-11 0,11 2-9 16,1-1-10-16,4-2-1 0,-2 4-1 15,0-1-17-15,-3 0-96 0,-11 4-123 0</inkml:trace>
  <inkml:trace contextRef="#ctx0" brushRef="#br0" timeOffset="15875.6841">37458 5881 590 0,'0'0'113'0,"0"0"-81"0,0 0-29 0,0 0 9 15,0 0-1-15,0 0-11 0,0 0-32 16,0 0-168-16</inkml:trace>
  <inkml:trace contextRef="#ctx0" brushRef="#br0" timeOffset="81776.0034">33843 6773 93 0,'0'0'69'0,"0"0"105"0,0 0-164 0,0 0-7 15,-10 70 14-15,10-44 15 0,0 5 0 16,5 2-7-16,3 2-11 0,3 1-5 16,2-5-6-16,0-1-1 15,6-4 2-15,3-4-1 0,5-4-1 16,3-9 3-16,4-5 4 0,8-4 5 0,4-6 3 15,4-9-2-15,6-8 1 16,2-4-3-16,-2-3 0 0,-1-2 0 16,0 1 1-16,-1 0-1 0,-2 5-3 0,-3 2-3 15,-3 2-2-15,-1 8-3 0,-3 5 0 16,-2 5-2-16,-2 4 0 0,-2 5 0 16,-6 6 0-1,-2 3 0-15,-3 3 0 0,-2 2-3 0,-4-2 0 0,-3 4-1 16,-2-2-2-16,-7-3 2 15,1 3 1-15,-3-5 3 0,-3-2 1 0,-1-5-1 16,-1-2 0-16,1-2 0 0,0-2 1 16,2-1-1-16,-1 0 1 0,7-1-1 15,0-6 1-15,9-1 2 0,10-4-2 16,0-2 0-16,8 0-1 0,3 2 0 16,4 0 1-16,6 1-1 0,-4 1 0 0,0 4 0 15,-4 1 0-15,-6 5 3 0,-1 0 1 16,-8 2-2-16,2 6 0 15,-4 0 0-15,-1 4-1 0,2 2-1 0,2-2 3 16,-2 4-1-16,10-1-1 0,0 1-1 16,8-4 0-16,1 1 1 0,11-2 0 15,3-5-1-15,6-1 2 0,9-5-1 16,-2-3-1-16,3-9-3 0,1-8 3 16,-4-3 1-16,-6-4 0 0,-5-6 0 15,-6-2-1-15,-11-3 1 0,-7 0 1 16,-10-1-2-16,-8-1 2 0,-2 5 0 15,-12 2 0-15,-4 7-2 0,-1 5 0 0,-8 4-2 16,-4 6-8-16,-3 3-5 16,1 6-2-16,2 2-12 0,-3 5-25 0,0 6-29 15,0-1-61-15,3 1-111 16</inkml:trace>
  <inkml:trace contextRef="#ctx0" brushRef="#br0" timeOffset="82682.5021">35126 7213 91 0,'0'0'146'16,"0"0"-8"-16,0 0-72 0,0 0-21 15,0 0-2-15,0 0-8 0,0 0-21 16,-23 52-1-16,10-20 3 0,-6 4-5 16,-1 7 2-16,0 4-4 0,-4 3 0 15,-6 2-2-15,1 2 1 0,-5 1-2 16,-2 1-1-16,-3 0-2 0,0 3-2 16,-5 2 0-16,0 2 0 0,-2 1-1 0,0-5 4 15,3-2 0-15,-1-4 1 16,6-3-1-16,5-3 0 0,0-7 0 15,9-3 0-15,3-7-2 0,5-6 0 16,5 0-2-16,4-11 1 0,4-4-1 16,3-6 0-16,0-3-5 0,0 0-11 0,5-9 1 15,5-5 12-15,-3-4-2 0,4-3-18 16,-3-1-6-16,-1 0-4 0,2 2-1 16,-6 0-3-16,1 1-2 0,0 2-21 15,-3 2 19-15,4-1-4 0,-4 2-4 16,0-1-17-16,2 1 0 0,-2 0 6 0,2 5 27 15,-3-2 19-15,2 3 14 16,-1 2 15-16,-1 0 25 0,0-1 12 16,0 3 12-16,0 2-3 0,0 1-11 15,-3 0 5-15,3 1-10 0,-2 0 7 16,1 0-10-16,0 0 2 0,-2 2-15 16,-3 7-18-16,-1 2-5 0,1 6 3 0,-4 3 5 15,0 2 0-15,-1 0 2 0,1 4-2 16,-6 0-5-16,4 1-2 0,-1 1-1 15,-2 3-2-15,-1-3 0 0,3 3-1 16,2-6-3-16,-5 3 1 16,9-6-1-16,-6-1 1 0,7-1-1 0,-2-2 1 15,2-2-1-15,3-1 0 0,0-3 0 16,3 0 0-16,0-7 0 0,0-1-2 16,4-2-2-16,1-2 1 0,9 0 2 15,-3-4 1-15,5-3 0 0,7-4 1 16,4-3 2-16,0-1 0 0,8-2-3 15,-1 0 2-15,-2 1-2 0,0 0 1 16,-3 3-1-16,-2-1 0 0,-5 1 0 16,-4 0-8-16,-6-1 0 0,-3 2-10 0,-8 0-10 15,-1-2-11-15,-6 5-16 0,-12-5-29 16,-4 1-29-16,-6-1-27 16</inkml:trace>
  <inkml:trace contextRef="#ctx0" brushRef="#br0" timeOffset="82838.8475">34318 8228 142 0,'0'0'261'16,"0"0"-199"-16,0 0-46 0,0 0 21 0,0 0 20 16,0 0-19-16,66 63-12 0,-54-43-5 15,2 2-8-15,2 1-2 16,2-2-5-16,3-2-5 0,1-3 2 16,4-3-3-16,4-6-16 0,-1-3-30 15,-1-4-54-15,-6-6-82 0</inkml:trace>
  <inkml:trace contextRef="#ctx0" brushRef="#br0" timeOffset="83391.4998">35328 7399 245 0,'0'0'42'16,"0"0"114"-16,0 0-147 0,0 0 1 15,73 76 31-15,-47-34 1 0,8 6-4 16,2 4-5-16,5 9-5 0,-1 1-4 15,0 4-3-15,7 0 0 16,0-1-4-16,-3 0-3 16,6-2-3-16,-4 1-6 0,-1-4-2 0,1-3-2 15,-1-2 1-15,-3-6 13 0,1-4 7 16,-6-4-6-16,-2-7-5 0,-4-5-3 0,-6-7-4 16,-7-4-3-16,-6-6-1 0,-2-4 1 15,-6-4 0-15,-4-4-1 0,0 0-2 16,-4-7-4-16,-7-5-2 0,2 0-23 15,-6-4-5-15,-4 5 4 0,-1 1-6 16,-2 4-11-16,-3 2-13 0,-4 1-37 16,2-1-25-16,-2 2-56 15</inkml:trace>
  <inkml:trace contextRef="#ctx0" brushRef="#br0" timeOffset="83948.2418">35834 8493 173 0,'0'0'146'0,"0"0"-5"0,0 0-85 0,0 0 2 16,0 0 0-16,77 2-9 0,-57-2-13 16,-1 1-10-16,3 4-9 0,-1 0-2 0,0 2 2 15,1 1-12-15,4 3-2 16,-2 0 0-16,0 0-2 0,4 0 0 0,1 3-1 16,-4 0 0-16,1-1 1 0,-3-1-1 15,-2-3 0-15,-5 2-1 0,-4-5 0 16,-1-2-1-16,-5-1 0 0,2-1-1 15,-3-2 1-15,-1 0-1 0,2-7 0 16,-1-1-1-16,0-5 0 0,-3-2-3 16,-2-2 0-16,2-4 2 0,-2-2-2 15,-2-2-1-15,-3-4-5 0,-4 2-1 0,1-3-1 16,-5 4 6-16,4 1 1 16,-4 4-4-16,3 0-1 0,-1 6 2 15,-1 0 6-15,5 4 3 0,1-2 0 16,-2 4-1-16,5 5 1 0,-1-2 2 0,3 5 0 15,-1-1-1-15,1 0-1 16,1 2 2-16,-2 0-1 0,2 0-2 0,-1 0-6 16,-3 0-3-16,0 0-11 0,1-2-19 15,-4 2-5-15,-2-1-15 0,-1 1-14 16,-5 0-2-16,-4 0-23 0,-1 3 31 16,-1 3-17-16,1-1 63 0,0 2 24 15,2-2 75-15,4 1 13 0,8-4-14 16,3 1-19-16,3 0-11 0,1 0-1 15,6 2-11-15,5 0 17 0,3 1-11 16,1 1-8-16,2 2-1 0,3-1-5 16,-3 4 1-16,2 0-2 0,-2 2-7 15,-1 3-9-15,2 2-4 0,-4 0-1 16,0 0-2-16,-3 0 1 0,4-2-1 16,1-4-7-16,-1-1-26 0,0-6-50 0,-1-6-71 15,-2-6-172-15</inkml:trace>
  <inkml:trace contextRef="#ctx0" brushRef="#br0" timeOffset="85042.3306">33882 9176 59 0,'0'0'10'16,"0"0"27"-16,0 0-24 0,0 0 36 0,0 0-16 15,0 0 6-15,-62-26-4 16,58 26 0-16,-1 0 1 0,4 0 10 0,-1 0 1 15,2 3-8-15,0-1-10 16,0 0-4-16,3 3 4 0,2-5-7 16,3 4-1-16,3-4-2 0,-2 0 0 0,7-6-1 15,1-5 0-15,0-2-10 16,3-1-5-16,-5-1-2 0,-1-3 0 0,0-2 1 16,-5 1-2-16,-1-3-2 15,-7-2-4-15,-1 2-4 0,0-4 2 16,-5 0 1-16,-5-1 0 0,-2 1 3 15,1 3 0-15,-3 5-1 0,3 6 5 16,-3 5-1-16,3 7 1 0,3 0 0 0,-2 9 3 16,1 5-1-16,-1 8-2 0,3 5 1 15,3 11 3-15,0 5-1 0,0 11 0 16,2 7 2-16,0 2 2 16,2 5 4-16,0 0 1 0,2 1-1 0,-1-2 1 0,-1-5-3 15,0-1-4-15,0-8 0 0,-4-3-1 16,-2-7-2-16,1-5-1 15,-5-2 0-15,1-10 1 0,-5-2-2 16,-1-6-1-16,-2-4 1 0,0-4-3 0,1-6-8 16,-3-4-6-16,1-5-14 0,-3-10-25 15,1-8-49-15,1-9-58 16,0-1-75-16</inkml:trace>
  <inkml:trace contextRef="#ctx0" brushRef="#br0" timeOffset="85198.5358">33443 9499 222 0,'0'0'118'0,"0"0"46"16,0 0-93-16,0 0-36 0,0 0-3 16,0 0 1-16,64-13 5 15,-31 9-6-15,4 1-7 0,2-1-3 0,4-1-11 16,1-2-7-16,3 0-4 0,5 1-5 16,0 1-33-16,-3-1-17 0,-5 2-27 15,-10 0-68-15,-8 3-105 0</inkml:trace>
  <inkml:trace contextRef="#ctx0" brushRef="#br0" timeOffset="85678.7391">34013 9899 85 0,'0'0'246'0,"0"0"-127"0,0 0-69 15,0 0-12-15,0 0 24 16,0 0-19-16,0 0-15 0,0 0-14 0,0 0-6 15,-38-18-6-15,28 35 2 0,4 2 3 16,0 3 1-16,-1 0-3 0,4 3-1 16,2-2-1-16,1-2-3 15,2-2 1-15,7-6 0 0,-2-3-1 0,3-4 0 16,-1-5 1-16,4-1 0 0,-2-4 0 16,3-6 0-16,1-5 2 0,-2-5-2 15,-4-2 0-15,-1-2-1 0,-5-5 2 16,-3 1-2-16,0-3 1 0,-3 1 0 15,-6 9 0-15,-2 5-1 0,-5 7 0 16,0 6 1-16,-7 3-1 0,-1 11 0 16,-2 5 0-16,1 6 0 0,-2 8-1 15,3 3-15-15,4 3-17 0,-1 2-29 16,4-6-59-16,3-2-115 0</inkml:trace>
  <inkml:trace contextRef="#ctx0" brushRef="#br0" timeOffset="86792.9603">32776 9289 137 0,'0'0'137'0,"0"0"-7"0,0 0-58 16,0 0-16-16,0 0 21 15,-61 8-18-15,60-8-16 0,1 0-14 16,1 0-3-16,6 0-2 0,6 0-12 16,7 0-3-16,11 0-2 0,8 0-6 15,6 0-1-15,8 3-5 0,4-3-50 0,5 0-34 16,-4-5-119-16</inkml:trace>
  <inkml:trace contextRef="#ctx0" brushRef="#br0" timeOffset="87683.0416">36243 9188 45 0,'0'0'19'0,"0"0"269"0,0 0-190 16,0 0-30-16,0 0-4 0,0 0-8 16,0 0-11-16,-23-69-16 0,40 57-14 15,5-3-9-15,5-1-3 0,7 1-1 16,-1-2 1-16,1 1-1 0,1-1-2 15,-1 0 0-15,-5 2 0 0,-6-2-1 16,-6-1-5-16,-4 1 0 0,-10-3 0 0,-1 2 0 16,-5 1 2-16,-5 2-4 15,-8 0 1-15,-5 8 3 0,-1 5 2 16,-6 2 2-16,3 7 0 0,2 7-2 16,0 11 2-16,1 7 2 0,4 11 4 15,6 13-2-15,1 3 5 0,6 13-1 16,5 3 0-16,0 4 0 0,0 5-1 15,3-4-2-15,3 0-1 0,-1-3-2 0,-3-7 1 16,0-7-1-16,-2-7-2 0,1-6 0 16,-1-4 0-16,-3-7 0 0,-5-3 0 15,-5-6 0-15,-1-6 0 0,-3-6-6 16,-3-13-11-16,-1-5-24 16,-4-12-39-16,-1-15-82 0,-3-7-73 15</inkml:trace>
  <inkml:trace contextRef="#ctx0" brushRef="#br0" timeOffset="87837.7351">36036 9589 108 0,'0'0'395'15,"0"0"-348"-15,0 0-30 0,0 0 10 0,0 0 13 16,0 0-16-16,79-22-11 16,-52 16-10-16,5-2-3 0,4-3-7 15,2-2-24-15,3-3-43 0,-6-1-101 16,-4 3-120-16</inkml:trace>
  <inkml:trace contextRef="#ctx0" brushRef="#br0" timeOffset="88203.363">35479 9411 309 0,'0'0'214'16,"0"0"-167"-16,0 0-32 0,0 0 11 0,0 0 10 16,80 12-3-16,-46-12-17 15,-1 0-9-15,3 0-4 0,-2-5-3 16,2 0-6-16,-6-1-27 0,0-4-16 16,-10 0-49-16,-5-1-57 0,-9 1-30 15</inkml:trace>
  <inkml:trace contextRef="#ctx0" brushRef="#br0" timeOffset="88362.3459">35695 9235 384 0,'0'0'181'0,"0"0"-152"0,-7 65-17 16,4-32 21-16,3 8-2 15,0 3-19-15,7 4-8 0,-1 1-4 0,6-5 0 16,-2-1-21-16,3-10-34 0,-2-4-108 15,0-10-196-15</inkml:trace>
  <inkml:trace contextRef="#ctx0" brushRef="#br0" timeOffset="88813.4462">36595 9935 112 0,'0'0'214'0,"0"0"-78"0,0 0-97 16,0 0-17-16,0 0 26 0,0 0-12 16,0 0-16-16,-41 64-7 0,41-42-5 0,0-1-4 15,1-1 1-15,5 0-2 0,5-2-2 16,-3-2 1-16,6-7 0 0,-4-2-2 16,1-5 0-16,1-1 0 15,-2-1 1-15,-4-4 3 16,3-5-2-16,-4-4 1 0,4-4 7 0,-7-3 0 15,0-6 0-15,-2-1 2 16,0-4 3-16,-5-1-2 0,-4 4-9 0,4 1-2 0,-1 7 0 16,-1 5-1-16,3 7-1 0,0 4 0 15,0 2-1-15,-1 2-7 0,1 6-13 16,0 2-5-16,2 4-11 0,-1-2-20 16,3-1-74-16,0-4-80 0</inkml:trace>
  <inkml:trace contextRef="#ctx0" brushRef="#br0" timeOffset="88924.0456">36867 9927 100 0,'0'0'459'0,"0"0"-374"15,0 0-85-15,0 0-7 0,0 0 4 16,0 0-37-16,0 0-111 16,0 0-222-16</inkml:trace>
  <inkml:trace contextRef="#ctx0" brushRef="#br0" timeOffset="173987.2195">28413 13472 34 0,'0'0'80'0,"0"0"24"15,0 0-53-15,0 0-19 0,0 0 3 16,0 0 7-16,0 0-13 0,0 0-5 15,-3-1-4-15,4 1-6 0,3 0-4 16,6 0-1-16,-3 0-1 0,7 2 0 16,3 2-1-16,0-2-1 15,6 1-2-15,3-1 1 0,5-2-4 0,4 3 0 16,2-3 0-16,9 1 2 0,-2-1-3 16,3 0 1-16,6 0 1 0,2-1 2 15,2-2 1-15,3-4 5 0,-2 2-1 16,3-1 1-16,-2-2-2 0,1 3 1 15,-2-1-1-15,1 0-3 0,1 2-3 16,0-3 1-16,-2 2 1 0,1 1 0 16,-2 1-3-16,1 3 0 0,1 0-1 15,0 0-3-15,1 0 2 0,1 5 1 16,-1-1 2-16,3 0-2 16,0 0 0-16,-1-2 0 0,-2 0 1 0,1-1-1 15,0 0 1-15,-4 2-1 0,0-3 1 16,-2 0-1-16,-1 0 0 0,-3 0 0 15,1 0 2-15,-6 0-2 0,5-4-1 0,-2 1 1 16,5-2 0-16,0 2 0 0,-2-2-1 16,2 3 1-16,2-2 0 0,0 1 0 15,0 0 0-15,0-1 0 16,2 1 1-16,-1-1-1 0,1 0 0 16,1 1 1-16,1-2-1 0,0 1 0 0,0 1 0 15,0-1 1-15,1 1-1 0,0 1 0 16,0 0-3-16,0 2 3 15,-1-1 0-15,1 1-1 0,-3 0 1 0,2 0 1 16,0 0-1-16,-3 0 1 0,3 0-1 16,0-1 0-16,0-1 1 0,2 1-1 15,0 1 0-15,6 0 1 0,-2 0-1 0,2 0 0 16,3 0 0-16,3 0 0 0,2 0 0 16,1 0-2-16,2 0 2 15,-1-2 0-15,2 1 0 0,-1-1 1 0,-3 0-1 16,1 1 1-16,1-3 0 15,-3 4-1-15,1-3 1 0,-1 1 0 16,2 1-1-16,1-2 0 0,1 1-3 16,2 1 3-16,0-4 0 0,0 3 0 0,0-2 0 15,0 1 1-15,-2-1-1 0,-1 1 1 16,-1-2-1-16,-4 0 1 0,0 2 0 16,-2-3-1-16,0 3 0 0,3-2 0 15,-5-1-1-15,3 2 0 0,-2 0 1 16,-2 0 0-16,5 2 0 0,-6 0 0 15,6 2 1-15,2-1-1 0,2 1 0 16,2 0 0-16,0 0 1 16,1 3 1-16,0 0-2 0,4 1 3 0,4 3-1 15,-3-4-2-15,5 1 4 0,-6 0-2 16,0-1 2-16,2-3-1 0,-7 0-1 0,-1 0 0 16,-7 0 0-16,2 0 1 15,1 0-2-15,-7-3 0 0,-1 1 0 0,-5 0-1 16,-7-2-1-16,-7-1 1 0,-8 0 0 15,-5 0 0-15,-10-2 0 0,-6 0 0 16,-2 0 2-16,-8 1 0 0,0 0 1 16,-3 3 2-16,-3-1 1 15,-1 4-1-15,-1-1-3 0,1 1-1 0,-1 0-1 16,0 0 0-16,2 0-4 0,-1 0-7 16,0 3-5-16,4-1 6 0,-3 0-1 15,1 3-5-15,-3-4-13 0,0-1-16 0,0 0 3 16,0 0-19-16,0-6 8 15,-3-5-30-15,-4 1-162 0</inkml:trace>
  <inkml:trace contextRef="#ctx0" brushRef="#br0" timeOffset="174318.9035">37383 13041 79 0,'0'0'153'15,"0"0"-98"-15,0 0-23 0,0 0-6 16,0 0 12-16,0 0 10 0,73 14-3 0,-50-4-18 16,-2 2-8-16,2 1 1 0,0-1-3 15,2 3-3-15,-2 1-6 16,0-3 0-16,4 3-5 0,-4-1 0 16,-2 1-2-16,1 0 1 0,-5-4 0 15,1 2 0-15,0-4-1 0,-7 1 4 0,2-3 1 16,-4-1 2-16,-1 0 2 15,-3 0-1-15,-3 2 0 0,3 1-2 16,-5 0 4-16,0 4-1 0,-4 0 1 16,-4 5-2-16,-8 0 2 15,-6 2-2-15,-9 2-5 0,-5-1 0 0,-12 0-4 0,-6-2 2 16,-5 0-2-16,-5-1 0 0,-9-3-30 0,-9-10-36 16,-8-8-85-16,7-13-227 15</inkml:trace>
  <inkml:trace contextRef="#ctx0" brushRef="#br0" timeOffset="175459.9189">32216 10181 48 0,'0'0'27'0,"0"0"-27"0,0 0 146 16,0 0-108-16,-2-62 9 0,0 54-7 15,1 2 1-15,0 1-3 0,-2-3 5 0,2 5-16 16,0 0 3-16,1 2 0 16,0 1-9-16,0 0-5 0,0 0-10 15,0 0-6-15,0 0-2 0,1 6-4 0,1 8-1 16,4 5 7-16,-1 5 2 0,3 10-1 15,0 3 0-15,-3 3 0 16,4 6 0-16,-4 5 1 0,1 6-1 0,-1 3 1 16,-2 7-1-16,1 3 0 0,-3 5 2 15,-1 5 0-15,0 4-2 0,0 5 6 16,-2 3 8-16,-4 2 1 0,2 3-1 16,-1-4 5-16,-1 2-9 0,0 2 1 15,0-5 2-15,-2 4-1 0,2-7-2 0,1-1 0 16,4 1-3-16,-3-5 3 15,2 3 3-15,1-4-2 0,1 1-5 16,0-4 1-16,0-4-2 0,0-1-4 16,-1-4-1-16,1-3 2 0,0 2-2 0,1-2 3 15,2-1-4-15,-1 0 0 16,-2-3 1-16,0-1-1 0,-3-3 0 16,1 1 0-16,1-2 1 0,-3-2 0 15,0 0-1-15,-1-1 1 0,-2-3 2 0,0-5-2 16,2-4 0-16,-1-3-1 15,-2-5 2-15,5 0-2 0,-3-4 0 16,2-3 2-16,-1-3-1 0,1-3 0 0,3 0-1 16,0-5 2-16,0-3-1 0,1-4 0 15,0 1-1-15,0-5 1 0,0-3-1 16,0 0 0-16,0-3 0 0,0-1 0 16,0 0 0-16,0 0-1 0,0 0-9 0,6-4-10 15,4-6-15-15,2-7-20 16,-4-7-49-16,0-4-138 0</inkml:trace>
  <inkml:trace contextRef="#ctx0" brushRef="#br0" timeOffset="176422.0344">37972 13766 95 0,'0'0'47'0,"0"0"178"15,0 0-179-15,0 0 3 0,0 0 8 0,0 0 15 16,0 0-27-16,0 0-14 15,-34-26-14-15,44 26-11 0,6-1 0 16,3-3-3-16,2 0 0 0,2 0-2 16,-2 0 0-16,2-1 0 0,-5-3-2 0,-2 0 1 15,-2-3-4-15,-3 0-3 0,-5-3 0 16,-3-1 0-16,-3-1 1 0,0 0-1 16,-7 0-1-16,-4 2 4 0,-1-1 1 15,0 6 1-15,-3-1 1 0,0 4 1 16,3 4 0-16,-2 1 0 0,1 1 0 15,4 6 2-15,-4 2-2 0,4 6 0 16,-1 5 2-16,3 5 0 0,-1 7 2 16,2 6 1-16,1 7 0 0,2 1 4 15,1 6-3-15,1 4 0 16,0 3 3-16,1 1 4 0,-1 0-4 0,-3 2-3 16,2-2 1-16,-5-2 1 15,0-2-2-15,-3-6-2 0,1-4-1 0,-4-6 0 16,-1-4-3-16,-3-4 2 0,-3-7-2 15,2-7 2-15,0-4-1 0,2-3-1 16,0-5 2-16,-1-3-2 0,0-2 0 0,2-3-9 16,6-7-8-16,-2-7-5 15,4-4-17-15,2-6-16 0,-2 0-47 0,1-3-38 16,2 3-29-16</inkml:trace>
  <inkml:trace contextRef="#ctx0" brushRef="#br0" timeOffset="176592.9455">37607 14181 353 0,'0'0'191'0,"0"0"-141"15,0 0-24-15,60-14 30 0,-32 8 5 0,10 3-14 16,7-2-11-16,1 0-11 16,8-4-9-16,-3 3-4 0,6 0-8 0,-2 0-4 15,6 0-5-15,2 1-28 16,-1-2-35-16,-4-1-39 0,-14-3-126 15</inkml:trace>
  <inkml:trace contextRef="#ctx0" brushRef="#br0" timeOffset="176735.9081">38474 14249 772 0,'0'0'43'16,"0"0"-43"-16,0 0 1 0,0 0-2 0,0 0-1 15,0 0-89-15,0 0-174 0</inkml:trace>
  <inkml:trace contextRef="#ctx0" brushRef="#br0" timeOffset="194503.6891">32214 12182 62 0,'0'0'8'0,"0"0"8"0,0 0 101 15,0 0-87-15,0 0-12 16,19-64-1-16,-18 55 8 0,1 0 8 0,1 0-2 15,-3-2-5-15,0 3 3 0,0 1 9 16,0-3-2-16,0 3-2 0,0-2 3 16,0 4-12-16,0-2-6 0,0 2 2 15,0 0 0-15,0 0-1 0,2 1-5 16,-2 1 0-16,0-1-2 0,0 3 0 16,0-1 3-16,0 2-1 0,0-1 2 15,0 1-5-15,0 0 2 0,0 0-6 16,0 0-3-16,0 3-3 0,0 5-2 0,0 2 0 15,0 1 2-15,0 4-2 0,0 1 2 16,0 3 0-16,0 4 1 16,-1-1 1-16,0 4 2 0,-2 0 1 15,0 3-1-15,-1 2-1 0,0 1 0 0,2 2 3 16,-2-1-1-16,4 2-1 16,-1 0-1-16,1-3 1 0,0 2-1 15,0-2-1-15,1 3-1 0,1 2 1 16,0-2-2-16,2 3 1 0,-2-1-1 15,2-1 3-15,-1 1 0 0,0-3-3 0,1-1 1 16,-1-1 1-16,2-3 3 16,-2 3-5-16,0-4 2 0,0 1 0 0,-3-1 2 15,0-3 1-15,0-1-3 0,-2 0 1 16,-1-4-1-16,-3 1-1 0,2-2 0 16,-1-3-1-16,4 0-1 0,0 0-1 15,-2 0 2-15,2-2-1 0,-1-2-1 16,2 0 1-16,0-2 0 0,0-2 0 0,0-2-1 15,0 1 1-15,0 2 0 0,2-1 1 16,-1 1-1-16,0 3 2 16,1-2-2-16,-1 1 2 0,0 1-3 15,0-1 1-15,1 3 1 0,-2-3-2 0,0 1 0 16,0-4 1-16,0 0 0 0,0 0-1 16,0 0 0-16,0-1 0 15,0-4 0-15,0-2 0 0,0-1 0 0,0 0-1 16,0-8-3-16,0-8-7 15,0-6-14-15,0-5-9 0,1-14-15 16,1-5-32-16,-2-11-43 0,0-7-81 16,0 5-217-16</inkml:trace>
  <inkml:trace contextRef="#ctx0" brushRef="#br0" timeOffset="195352.1466">32201 12014 87 0,'0'0'16'0,"0"0"152"16,0 0-71-16,0 0-18 0,0 0-22 15,0 0 1-15,0 0-14 0,-29 8-11 16,20-5-7-16,3 4-5 0,-4-2-1 16,4 4 1-16,-1-1-4 0,1 3-2 15,1 1-1-15,1-2 2 0,3 3-6 16,0-4-4-16,1 4-1 0,0-1-2 15,5-4-2-15,2 3 1 0,3-3-1 16,1-3 0-16,5-1-1 0,-2-4 0 16,3 0 2-16,-1-2 1 15,-1-7-1-15,-3 0-2 0,0-4-2 16,-2 2 2-16,-3-2-2 0,-2 0 1 0,-3 0 1 0,-2 1 0 16,0-2 0-16,-2 3 1 0,-3 0 0 15,-1 0 0-15,0 1 2 0,0 2 1 16,-1 1 2-16,1 2-2 0,-2 3 1 15,-1 2-1-15,1 0-2 0,-4 5-2 16,1 5 1-16,0 0-1 0,0 4 1 16,4-1-1-16,-2 4 0 0,3-3 0 0,2 0 0 15,3 1 0-15,1 1 0 16,0-4 0-16,5 0-1 16,2-3 1-16,2-2 0 0,4-3 0 0,1-3 0 15,3-1 0-15,1 0 1 0,1-7 1 0,-1 0-1 16,-3-3-1-16,-4-1 2 15,-2 1-2-15,-4-3 1 0,0 2 0 16,-4-1 0-16,0 2 1 0,-1-1 0 16,-1-2-2-16,-4 3 1 0,1-2 0 0,-3 2 2 15,0 2-2-15,1 2 1 0,-1 3 0 16,-3 3 1-16,3 0-3 0,-3 3 0 16,1 5-1-16,-1 1 1 0,-1 1-1 15,2 1 1-15,-1 1 0 0,1 2 0 16,2 0-1-16,1-2 1 0,4-1 0 15,2-5 0-15,0 3-1 0,0-5 1 0,4-3 0 16,5 1 0-16,2-2 0 16,5-5 1-16,5-6 0 0,2-4 0 15,4 1-1-15,-4-2-1 0,-4 1-3 16,-6 4-2-16,-7-1-2 0,-5 3 3 0,-1 2 5 16,-6 2-1-16,-5 4-1 15,-3 1 0-15,-4 4-6 0,-5 10-6 0,-5 8-10 16,-4 7-18-16,-7 5-20 0,-4 4-64 15,2-1-199-15</inkml:trace>
  <inkml:trace contextRef="#ctx0" brushRef="#br0" timeOffset="210166.0044">32355 12736 182 0,'0'0'133'15,"0"0"-70"-15,0 0-12 16,0 0 7-16,0 0-3 0,0 0-17 16,0 0-17-16,15 0-8 0,2 0 0 0,7 5 3 15,7-5-1-15,8 0 1 16,6 0-6-16,9-3-1 0,0-2-2 0,4-1-1 15,-4 2-1-15,-7 0-3 0,-8 1-2 16,-6 1 0-16,-8-2-1 0,-8 1-1 16,-8 1-6-16,-6-1-5 0,-3 0-9 15,-3-2 3-15,-4-1-10 0,-1-3-31 16,-5 1-32-16,4-2-38 0,-4-1 20 16</inkml:trace>
  <inkml:trace contextRef="#ctx0" brushRef="#br0" timeOffset="210452.7489">32886 12569 163 0,'0'0'233'16,"0"0"-156"-16,0 0-62 0,0 0-8 15,0 0 4-15,0 0 15 0,0 0 7 16,70 36-12-16,-46-24-6 0,5 2-1 16,1-3-5-16,-1 2-1 0,-2-2-4 15,-5 0-1-15,-5 0-3 0,-4-3 1 16,-5-1 1-16,-7-1-1 15,-1 0 2-15,-6-2 5 0,-9 3 9 16,-8 1-4-16,-5 1 3 0,-4-1-4 0,-3-1 0 16,2-1-2-16,3 1-1 15,3 0-3-15,9 1-5 0,5 1-1 16,5-2 0-16,8 0 0 0,3 0-5 16,9-2-42-16,8-3-35 0,4-2-92 0,4-5-140 15</inkml:trace>
  <inkml:trace contextRef="#ctx0" brushRef="#br0" timeOffset="211043.2797">33981 12190 365 0,'0'0'64'0,"0"0"-30"0,0 0 10 16,0 0 12-16,0 0-15 0,0 0-17 16,0 0-14-16,0 0-9 15,-4 1 0-15,4 18-1 0,0 7 5 0,0 2 2 16,-1 10 1-16,-1-1-2 0,1 6 4 15,-6 5 2-15,4 0 0 0,-3 4 1 16,2 0-5-16,-2 5 1 0,0-1 0 16,0 1 1-16,-2 6-2 0,0 0-1 15,2 0 5-15,-3 4 12 0,4-4-10 16,3 2-6-16,1-4-1 0,1-5-5 0,0-2 2 16,1-8 2-16,3-2-2 15,0-3-2-15,0-6 1 0,0-3-1 16,-3-7-1-1,0-6-1-15,-1-6 2 0,1-5-1 0,-1-4-1 0,0-4 0 0,0 0 0 16,0-4 3-16,0-6 1 0,-2-6-4 16,0-3 0-16,-2-1-10 15,1-3-6-15,1-4-12 0,0 0-21 0,-1-5-15 16,3-3-28-16,-2-7-87 0,2 3-96 16</inkml:trace>
  <inkml:trace contextRef="#ctx0" brushRef="#br0" timeOffset="211645.3902">34024 12158 169 0,'0'0'117'0,"0"0"-61"0,0 0-17 16,0 0 16-16,0 0-3 16,0 0-12-16,0 0-1 0,0 0-14 0,0 0-6 15,-39-13-7-15,34 20-2 0,1 2-4 16,1 2 2-16,0 2 2 0,-2-3 1 16,5 5-6-16,-1-5 0 0,1-2 1 15,0 2-1-15,2-3-1 16,5 0-1-16,-4-1 1 0,5-5 1 0,1-1 1 15,2 0 0-15,3-3 0 0,0-6-2 16,0-3-2-16,-1 0 0 0,-1-1-2 16,-5 2 1-16,-3-4 0 0,-2 0 0 15,-2 1 1-15,-5 1 0 0,-3 2-1 16,-9-2 2-16,3 4 0 0,-3 2-3 16,0 5 0-16,1 2 1 0,0 3-1 0,-1 7-1 15,3 1 1-15,6 2 0 0,-2 3 0 16,4-1 0-16,5 5 0 15,1-4 0-15,0-2 1 0,6 1-1 0,5-5 1 16,1-1 0-16,4-5 2 0,2-2-1 16,3-2 1-16,0-5 0 0,-1-5 0 15,0-4 0-15,-7-1-1 0,2-3 2 16,-9 0 0-16,-2 1 1 0,-4-2-1 16,0 2-1-16,-9 0 2 0,-5 3-3 15,-1 2 1-15,-3 5-2 0,2 2-1 16,-1 4-1-16,0 2-1 0,3 11 1 15,3 1 0-15,1 10-22 0,4 2-6 16,0 1-9-16,5 5-31 0,1-7-72 0,0-3-107 16</inkml:trace>
  <inkml:trace contextRef="#ctx0" brushRef="#br0" timeOffset="213745.9995">34246 12743 97 0,'-1'-5'27'0,"1"3"-27"16,0-3-5-16,0 4-3 0,0-1 0 0,0 2-22 16</inkml:trace>
  <inkml:trace contextRef="#ctx0" brushRef="#br0" timeOffset="214615.8267">34369 12699 150 0,'0'0'85'16,"0"0"-11"-16,0 0-30 0,0 0 33 15,0 0-7-15,0 0-33 0,0 0-18 16,82-77 2-16,-43 45-1 0,8-7 0 15,5-7-2-15,8-5-5 0,8-8 5 16,2-4 0-16,3-5 6 0,0 4-2 16,-7 1 2-16,-5 6-7 0,-12 9-8 15,-10 6-4-15,-11 10-1 0,-8 6-1 16,-7 9-3-16,-3 5 0 0,-7 5 1 16,-3 3 0-16,0 4-1 0,0 0-2 15,0 0-8-15,0 6-16 0,-5 3 2 16,0 3 0-16,1-2-14 0,3 0-12 15,1-4-15-15,0-2-13 0,0-2-42 16,0-2 3-16,0-2-109 0</inkml:trace>
  <inkml:trace contextRef="#ctx0" brushRef="#br0" timeOffset="214854.0576">35206 11824 163 0,'0'0'111'15,"0"0"-66"-15,0 0-7 0,0 0 26 16,0 0-10-16,0 0-19 0,0 0-6 15,0 0-3-15,62-58-4 0,-41 54-3 16,1-1-2-16,5 2-1 0,-3-2-1 16,-2 4 0-16,-3 0-5 0,-3 1 7 15,-10 1-2-15,-3 5-11 0,-3 4-4 16,0 8 3-16,-7 2 0 0,-9 4 0 16,-3 5-1-16,1-1 0 0,-3 0-1 15,5-3-1-15,5-1-2 0,2-5-6 16,7-3-28-16,2-3-24 0,10-8-40 15,4-5-72-15,0-5-126 0</inkml:trace>
  <inkml:trace contextRef="#ctx0" brushRef="#br0" timeOffset="215426.6327">36093 11191 169 0,'0'0'108'0,"0"0"-78"15,0 0-11-15,0 0 22 16,0 0 17-16,5-64-12 0,-2 61-11 16,-2 1-6-16,-1 0-2 0,1 2-4 0,-1 0-4 15,0 0-3-15,0 0-8 16,0 5-4-16,1 4-3 0,-1 7 1 0,0 7 4 16,0 3 2-16,0 7 1 0,0 5 0 15,-2 5-1-15,1 8-3 16,-2 3 1-16,1 3 2 0,0 7 1 0,1 1-1 15,1 7-2-15,0 3-1 0,0 2-1 16,0 6 1-16,0 2 11 0,0 3 5 16,0 2-14-16,0 2 2 0,0 1 1 15,-1-1-1-15,-3-2 3 0,2-5-6 16,-3-2 21-16,-1-4-20 0,0-1-3 16,1-4 2-16,-6-3 1 0,1-3-4 0,-3-3 0 15,3-6-1-15,-1-5 0 16,0-9 2-16,2-7-3 0,-2-7 0 15,3-8-1-15,2-3 3 0,-3-10-3 16,7-3 0-16,1-6 0 0,-1-1 1 16,2-5 0-16,0-13 2 0,4 1-3 0,7-10-1 15,-4-5-5-15,7-4-12 0,-6-3-14 16,6-3-25-16,-4-4-21 0,1 0-28 16,-5 3-102-16</inkml:trace>
  <inkml:trace contextRef="#ctx0" brushRef="#br0" timeOffset="216043.3054">36118 11067 232 0,'0'0'67'16,"0"0"-28"-16,0 0 2 0,0 0 26 15,0 0-21-15,0 0-13 0,0 0 3 0,0 0-11 16,-44 48-1-16,39-37-3 0,2 1-4 16,1 0 1-16,2-2-8 15,0 0-3-15,0-3-2 0,2 1-2 16,3-7 1-16,7 3 1 0,-1-4 0 0,5-2 2 16,4-5-3-16,-2-6-1 15,1-2-2-15,-4 0-1 0,-7 1 1 0,-5-1 1 16,-3-5-1-16,-2 5 1 0,-8-1 1 15,-6 0 6-15,-4 4 3 0,0 2-5 16,-1 5-3-16,0 5-1 0,3 0 2 16,2 6-3-16,3 2 0 0,6 2-1 15,4 2 1-15,2 0-2 0,1 3 0 16,5 0 0-16,7 1 1 0,3-5-1 16,7-2 3-16,1-4-3 0,0-2 1 15,1-3-1-15,1 0 2 16,-3-6-1-16,-8-5-1 0,0 0 1 0,-6-2 1 0,0 0 0 15,-6 1-1-15,-2-3 1 16,0 1 0-16,-3 0 2 0,-7 3-1 16,4 2 1-16,-7 3-2 0,4 6-1 0,-6 3-1 15,-3 11-3-15,-3 10-13 16,1 5-42-16,-3 1-27 0,2-1-122 0</inkml:trace>
  <inkml:trace contextRef="#ctx0" brushRef="#br0" timeOffset="246808.3135">33916 13748 85 0,'0'0'296'16,"0"0"-222"-16,0 0-48 0,0 0-16 16,0 0 21-16,0 0 19 0,0 0-31 15,0 0-8-15,0 0-4 0,41 14 0 0,-24-10 1 16,1-3-1-16,3-1-1 0,1 0-3 16,0-3-1-16,0-2 1 15,-5-3-2-15,0-1-1 0,-7-2 2 0,-2 0-2 16,-4-2 2-16,-4-4-1 0,0-2 0 15,-4 1 1-15,-5-2-2 0,-4 0 1 16,-3 3-1 0,1 3 0-16,-4 2-1 0,2 7-1 0,1 2 0 0,2 3-1 15,-2 3 2-15,2 3 1 0,6 5-1 16,-6 2 1-16,6 4-1 0,-2 4 0 16,3 5 1-16,-1 1 0 0,4 7 0 15,-1 4 0-15,1 3 0 0,2 3 0 16,-3 2 1-16,2-2 2 0,2 0 6 15,0-2-2-15,-2 0 4 0,2-2-1 16,0-3-6-16,-2-1-2 0,-1-6-1 16,-1-3-1-16,-1 0 2 0,-1-5-2 15,-4-5 0-15,-1 0 0 16,0-6 0-16,-1-3-14 0,-1-4-14 0,2-4-21 16,-3-6-30-16,1-10-44 0,0-5-74 15</inkml:trace>
  <inkml:trace contextRef="#ctx0" brushRef="#br0" timeOffset="246969.8852">33645 14127 330 0,'0'0'50'0,"0"0"18"16,0 0-26-16,0 0 7 0,0 0 1 15,0 0-5-15,74-54-8 16,-50 46-9-16,5 1-4 0,-1-2-2 0,2 3-7 16,-2-1-11-16,1 0-2 0,0 2-2 15,-1 2 0-15,4 1-6 0,-5-1-33 16,2 3-28-16,-7 0-41 0,0 3-93 0</inkml:trace>
  <inkml:trace contextRef="#ctx0" brushRef="#br0" timeOffset="247203.1843">34141 14431 351 0,'0'0'81'16,"0"0"-55"-16,-18 60 11 0,12-38 21 15,2 4-14-15,2 4-12 0,-6 2-17 16,5 1-10-16,-1 2-5 0,0-1 2 16,2 1-2-16,-8-3-27 0,1-10-118 15,-6-6-334-15</inkml:trace>
  <inkml:trace contextRef="#ctx0" brushRef="#br0" timeOffset="262935.9949">28024 6936 241 0,'0'0'211'16,"0"0"-203"-16,16-66-1 0,1 49 1 15,5 0 24-15,5-3 0 0,12 8-1 16,13-1-14-16,11 5-9 15,10 3 0-15,7 0 2 0,9 5-3 16,4 3 2-16,10 4-2 0,6 3 0 16,7 1 1-16,7 5 4 0,5 1-3 0,3 0-3 15,-1 2 0-15,4-2 3 16,-1 2-4-16,0-1-3 0,-4-5-2 16,0-4-3-16,-7-2 3 0,-3-7 0 0,-4 0 1 15,-7-2 0 1,-8-6 2-16,-8 0-1 0,-5-1-2 0,-8-2 0 0,-7 1 0 15,-10-3-1-15,-9-1 1 0,-8 1 1 16,-6-1-1-16,-4 1 1 0,-8-3 0 16,-3 0 1-16,0 0 0 0,-2-4 0 15,0 1-1-15,0-1 4 0,3-4 3 16,2-1-5-16,-3-4 0 0,4 0 0 16,-7-2-1-16,1-2-1 0,-5-5 1 15,-1-3 0-15,-3-1 0 0,-3-7 0 16,-4-4-1-16,-2-4-1 0,-3-6 0 0,1-4-1 15,-2-7-1-15,2-5-1 16,-1-9-3-16,1-8 1 16,4-1-3-16,2-8 2 0,5-1 2 0,4-2 2 15,3-5 1-15,4 3 0 0,-3 0-1 0,-2 3-2 16,1 6 2-16,-8 4 0 16,-4 5 1-16,-4 6 0 0,-2 6 1 0,-2 4 1 15,0 5 0-15,0 7 0 0,0 3 1 0,0 6-2 16,0 3 0-1,3 6-1-15,3 2 1 0,1 6 1 0,4 4 1 16,-2 2 0-16,2 5-1 0,-2 7 3 16,-3 4-3-16,0 7 2 0,-4 1 0 15,0 1-2-15,-1 6 0 16,-1 0 0-16,0 1 0 0,0 0-1 0,0 0-2 16,0 0 0-16,0 0-1 0,0 3 0 15,-1 4-4-15,-4 1 2 0,-3 3 4 16,1-3-2-16,-3 3-1 0,1-2-2 0,-1 0 2 15,-2-3 1-15,-4-2-1 16,0 1 4-16,-5-2 1 0,-1-2-1 16,-1-1-1-16,-10 0-1 0,0 0 2 15,-7 0 1-15,-5-1-1 0,-4 0 0 0,-9-1-1 16,-6 2 1-16,-7 0 0 0,-5 0-1 16,-6 0 1-16,-7 0-1 0,-4 0 0 15,-10 0-4-15,-8 4 5 0,-10 0 0 16,-5 1 1-16,-6 6 0 0,-3-2-1 0,-2 4-6 15,0 0 6-15,-2 2 0 0,0 3 1 16,0 0-1-16,3 2 3 0,2-2 0 16,3-1-3-1,8-2-4-15,-1 1 4 0,6-1 0 0,9-3 1 16,2-1 0-16,10-5-1 0,11-2 2 16,6-4-2-16,6 0-4 0,10-3 4 0,8-4 1 15,4-1-1-15,12-1 3 16,8-2 2-16,4 1 1 0,11 1 0 0,6 0 0 15,3 0-3-15,6 2 0 0,2 1 0 16,1-2-2-16,8 1-1 0,0 0-1 16,5 1 1-16,-3 2-1 15,1 1 0-15,-2 3 1 0,-2 0 0 0,-3 0 0 16,4 3-1-16,-4 3 1 0,-4 4-2 0,3 4 1 16,-3 3 1-16,-1 4 0 15,0 5 0-15,0 4 0 0,0 5 0 16,-3 4 0-16,2 4 0 0,0 6 0 15,0 7 1-15,1 5 0 0,-3 10-1 16,1 7-2-16,-3 6 2 0,0 6 0 16,3 6 0-16,-1 1 0 15,2 8 0-15,0 2 0 0,-2 2 0 0,6 1 0 16,3-1 1-16,10-1 2 0,3 2-3 0,2-3 1 16,7-2-1-16,1-8 1 0,-3-1 1 15,-5-6 0-15,-3-3-1 0,0-3 1 16,-4-9 8-16,-4-3-4 0,-3-10-2 15,-5-5 2-15,0-4 1 0,-2-8-2 16,-4-3-1-16,-2-9-1 0,-2-5-1 16,6-8-1-16,-4-4 0 0,1-4-1 15,3-8 0-15,0-1-13 0,2-3 1 0,0 0-5 16,0 2-9-16,0 3-18 16,8-1-67-16,-1-1-34 0,-5-3-15 15</inkml:trace>
  <inkml:trace contextRef="#ctx0" brushRef="#br0" timeOffset="274608.4179">33703 15087 177 0,'0'0'124'16,"0"0"-62"-16,0 0-26 0,0 0 3 16,0 0 13-16,0 0-6 0,0 0-5 15,0 0-18-15,44-57-11 0,-44 61-4 16,1 7-1-16,-1 6-1 0,0 8 7 16,-6 7-1-16,-5 9 0 0,-4 6-5 15,-7 8-4-15,-5 9 1 16,-4 3-2-16,-2 3 0 0,-8 6-2 15,-7 7 0-15,-6 5 1 0,-10 1-1 0,-3 2 2 16,-5-2 1-16,1-3 5 0,-1-3 5 16,0-3-2-16,8-6-2 0,4-7-4 15,6-6 1-15,8-8 1 0,8-11-4 16,7-7 0-16,9-7-2 0,6-10 1 16,10-7-2-16,3-6 1 0,3-5-1 15,1-8-2-15,6-10-5 16,7-9-8-16,4-11-20 0,6-5-8 0,-2-5-6 15,3-1-41-15,-3 3-45 0,-6 7-25 0</inkml:trace>
  <inkml:trace contextRef="#ctx0" brushRef="#br0" timeOffset="275183.1989">32697 16354 321 0,'0'0'118'0,"0"0"-76"0,0 0 3 16,0 0 23-16,0 0-22 0,0 0-12 0,0 0-10 15,0 0-8-15,5-24-4 0,-5 24-2 16,1 4-3-16,-1 11-7 15,0 6 0-15,-3 11 4 0,-6 3-1 16,0 8 2-16,-3 1-3 0,0 2-2 16,3-3 0-16,-1-1 0 15,3 0 0-15,2-6 0 0,0-2 2 16,0-4-2-16,3-4 0 0,2-6 1 0,0-4 0 16,2-5-1-16,3-5 1 0,3-5-1 0,4-1 0 15,4-7 2-15,7-5 2 0,3-6 0 16,4-5-1-16,4-2-3 15,3-3 0-15,-1 2 0 0,2-2-1 0,-5 1 1 16,-5 1 0-16,-3 1 0 0,-7 4 0 16,-6 1-2-16,-8 3-9 0,-3 3-2 15,-1-1-1-15,-7 4-9 0,-8-2-19 16,-3-3-16-16,-3 1-25 0,-5-5-3 16,-2-1-26-16,-2-4 13 0,2 1-99 15</inkml:trace>
  <inkml:trace contextRef="#ctx0" brushRef="#br0" timeOffset="275242.4514">32697 16354 173 0</inkml:trace>
  <inkml:trace contextRef="#ctx0" brushRef="#br0" timeOffset="275317.1608">32697 16354 173 0,'-9'-53'93'0,"7"53"-35"0,2 0-1 0,2 0 11 0,7 7-33 0,4 1-5 0,8 3 21 16,7 0-20-16,5-1-7 0,8-1-3 15,10-3 2-15,3-1-4 16,8-2-7-16,-1 0-7 0,-5-1-4 16,-9 2-1-16,-5-2-20 0,-12-2-132 0,-6 0-208 15</inkml:trace>
  <inkml:trace contextRef="#ctx0" brushRef="#br0" timeOffset="276055.2037">30951 17573 199 0,'0'0'103'0,"0"0"-64"16,0 0-7-16,0 0 28 0,0 0-6 0,0 0-18 15,0 0-3-15,-44 48-2 0,43-31-7 16,-1 0-2-16,2 2-2 0,0 1-2 16,4-3-5-16,1-1-4 0,1-3-4 15,4-1 0-15,0-4-2 0,1-4 0 16,2-2 1-16,-1-2-1 0,3-7-1 15,2-5 0-15,-2-7 1 0,-1-2-2 16,-1-1-1-16,-6-3 2 0,-1 2-2 16,-6-7 0-16,0 2-4 0,-11 0 2 0,0 2-1 15,-4 6 1-15,-2 7 1 16,-2 7 0-16,-3 6 0 0,-6 4 0 16,1 12 0-16,-4 10 1 0,3 9 0 15,3 6 2-15,3 11 1 0,7 4-1 0,3 4 1 16,8 5 1-16,4-5 0 15,5 0 0-15,8-5-2 0,4-5-1 0,5-7 0 16,2-9-1-16,5-5 0 0,1-10 2 16,2-4-2-16,2-9 0 0,-4-6-1 15,0-3-12-15,-2-13 13 16,-2-7-30-16,-2-4-35 0,-4-6-21 0,-2-6-37 16,-6 5-66-16</inkml:trace>
  <inkml:trace contextRef="#ctx0" brushRef="#br0" timeOffset="277599.5157">31364 16854 167 0,'0'0'183'0,"0"0"-139"16,0 0-5-16,0 0 5 0,-4-12-3 16,4 21-7-16,0 6-25 0,0 6-5 15,0 7 14-15,1 4-1 0,0 5-4 16,2 4-2-16,-1-1 0 0,-1 5 3 15,3-1-2-15,-4-1 3 0,1 0-2 16,-1-6 1-16,0-4-5 0,-3-3 1 16,-1-4 1-16,-1-5 1 0,-2-7 0 15,1 2-1-15,-2-8-4 0,2-2 2 16,-1 1 0-16,-3-6-1 0,0 0-3 16,1-1-1-16,-5-1-3 0,2-7 1 15,0-6-2-15,-5-5-4 0,1-4-30 0,1-10-28 16,4-3-39-16,-1-13-94 15,6 2-155-15</inkml:trace>
  <inkml:trace contextRef="#ctx0" brushRef="#br0" timeOffset="277760.2157">31263 16639 599 0,'0'0'5'0,"0"0"-5"0,0 0 0 0,0 0 2 15,0 0-2-15,0 0-5 16,0 0 4-16,0 0-87 0,55 1-121 16</inkml:trace>
  <inkml:trace contextRef="#ctx0" brushRef="#br0" timeOffset="278473.7294">31661 16665 56 0,'0'0'77'16,"0"0"-26"-16,0 0-7 0,0 0-3 0,-18-64 12 16,18 47-3-16,-1 0 7 0,1-3-19 15,0 0-4-15,1 3 1 0,4 1 4 16,0 1-10-16,3 3-2 0,1 1-3 16,0 2-2-16,2 4-6 0,-1 3-4 15,3 2-1-15,-1 7-4 0,-1 9-3 16,0 5-1-16,-3 8-2 0,-3 5 1 15,-2 3 0-15,-3 7-2 0,-6-5 1 16,-5 3-1-16,-4 0 1 0,-5-7 0 0,1 2-1 16,-4-6 0-1,-3-5 1-15,2 0 0 0,0-7 1 0,5-4-2 16,-1-5-1-16,7-4-1 0,2-2 2 16,1-4-2-16,4 0 1 0,1-2-1 15,0-8 0-15,5-1-4 0,0-6 1 0,0-2 0 16,5 1 3-16,0 1 1 0,4 4 1 15,-2 0-2-15,-1 6 2 0,0 4 0 16,2 3-1-16,0 0 0 0,1 9 0 16,-2 3-1-16,2 2 2 0,-1 1-1 15,-1 2 1-15,3-1 0 0,-1-1 1 16,-1 1-1-16,1-4 0 16,-2-1 0-16,3-3 0 0,-2-2 0 0,1-4-1 15,1-2-23-15,0-1-16 0,0-7-20 16,4-3-42-16,-1-6-58 0,0 1-16 15</inkml:trace>
  <inkml:trace contextRef="#ctx0" brushRef="#br0" timeOffset="278643.7572">31903 16617 404 0,'0'0'42'0,"0"0"-28"15,0 0-12-15,0 0 31 16,0 0 1-16,9 75-7 0,-9-47-13 0,-4 4-9 15,-1-2-2-15,-1 2-2 0,1-4 0 16,0-1 0-16,3-5-1 0,-1-4-42 16,2-4-17-16,1-6-49 0,0-6-12 15</inkml:trace>
  <inkml:trace contextRef="#ctx0" brushRef="#br0" timeOffset="278848.1957">32018 16655 334 0,'0'0'76'0,"0"0"-59"0,0 0-3 0,0 0 40 16,1 74-6-16,-1-39-13 0,-1 1-11 15,0 0-8-15,-2 2-6 16,3-4-3-16,-1-2-4 0,0-2-2 16,1-6 0-16,-1-2-1 0,-1-4-1 0,1-8-19 15,0-6-19-15,1-3-23 0,-3-2-27 16,3-11-24-16,0-2-56 15</inkml:trace>
  <inkml:trace contextRef="#ctx0" brushRef="#br0" timeOffset="279063.3142">31776 16628 180 0,'0'0'186'0,"0"0"-123"0,0 0-23 16,0 0 15-16,0 0 17 16,0 0-30-16,0 0-19 0,0 0-11 0,0 0-6 15,71-4-2-15,-33-5-3 0,2 1 0 16,4 3-1-16,-1-3-1 0,-3 4-30 16,-3-4-71-16,-9 1-119 0</inkml:trace>
  <inkml:trace contextRef="#ctx0" brushRef="#br0" timeOffset="279672.78">32185 16565 244 0,'0'0'70'0,"0"0"-18"16,0 0 12-16,0 0 4 0,0 0-7 0,0 0-23 16,0 0-18-16,0 0-9 15,59-74 1-15,-40 60 4 0,1-2-1 16,-4 0-9-16,0-1-2 0,-7 2-3 15,-3-1 0-15,-1-1 1 0,-5 0-1 16,0 2 0-16,-6-3 1 0,-4 5-1 16,3 4-1-16,-4 1 0 0,5 7 0 0,-4 1-1 15,2 7 0-15,-2 10 1 16,-2 7-1-16,1 9 0 0,0 11 1 16,1 7 0-16,4 8 0 0,-1 5 1 15,4 5 2-15,2 0 1 0,0 1 2 16,1-2-3-16,-3-3 2 0,1-3-2 0,-2-5-2 15,-2-8 0-15,0-4 0 16,-1-10-1-16,-2-4 1 0,-2-6-1 0,-2-9-2 16,0-3-16-16,-1-10-19 0,-1-3-3 15,1-6-5-15,-1-9-17 0,1-8-17 16,-1-5-32-16,2-4 38 0,1 0 13 16,2-2 60-16,2 6 5 0,1 0 64 15,3 6 4-15,1 5-3 16,3 5-12-16,0 3-3 0,0 4 1 0,9 2-17 15,2 1-17-15,7 0-13 0,4 2-2 16,5 0 3-16,1 0-1 0,3 0-5 16,0 5-4-16,2 0 0 0,-2 0 0 15,1 1-21-15,-5-1-36 0,-4 1-41 0,-5-1-64 16,-6 0 1-16</inkml:trace>
  <inkml:trace contextRef="#ctx0" brushRef="#br0" timeOffset="279826.0341">32352 17110 341 0,'0'0'38'0,"0"0"15"0,0 0 26 16,4 65 1-16,1-45-22 0,-3 3-21 16,0-1-14-16,-2-1-10 0,0 0-4 15,1 1-4-15,-1-3-4 0,0 0 1 16,0-1-2-16,0-3-5 0,1-3-35 16,0-6-44-16,2-4-92 0,-1-5-101 15</inkml:trace>
  <inkml:trace contextRef="#ctx0" brushRef="#br0" timeOffset="280231.3928">32454 16378 292 0,'0'0'39'0,"0"0"24"0,0 0-8 16,0 0 12-16,0 0 5 0,0 0-31 15,0 0-15-15,0 0-15 0,0 0 2 16,17 40 19-16,-15-11-17 0,-2 7 1 15,0 4-2-15,-3 2-2 0,-5 1-3 16,0 2-1-16,-2-1-4 0,0-1-1 16,3-1-1-16,0-3-2 0,0-2 1 15,4-4 1-15,0-2-1 16,3-3-1-16,0-1 2 0,4-6-2 0,3-2 1 16,3-4 0-16,2-3 0 0,3-5 0 0,3-3-1 15,2-4 2-15,1-4-1 16,2-5-1-16,4-6-11 0,-5-3-35 15,0-3-22-15,-5-4-56 0,-6-1-119 16</inkml:trace>
  <inkml:trace contextRef="#ctx0" brushRef="#br0" timeOffset="280412.0267">32374 16700 434 0,'0'0'92'0,"0"0"-31"15,0 0-32-15,0 0 36 0,0 0-6 0,0 0-24 16,0 0-1-16,82 7-10 0,-46-11-10 16,-3-2-8-16,3-1-4 15,2 0-2-15,0-2-23 0,1-2-89 0,-5-2-146 16</inkml:trace>
  <inkml:trace contextRef="#ctx0" brushRef="#br0" timeOffset="284778.9276">36076 14621 104 0,'0'0'19'15,"0"0"120"-15,0 0-102 16,-10-63 2-16,7 50 13 0,-5 2 5 0,4 4-3 15,2 4-7-15,1 2-4 0,1 1-12 16,0 2-9-16,0 12-14 0,0 13-7 16,4 12 0-16,6 16 5 0,-3 12 9 15,4 10-2-15,0 9-7 0,6 5 0 16,6 9-2-16,4 9 1 0,1 5-3 16,-2 3-1-16,1-2 17 0,-2-6 11 15,-2-12-27-15,1-9 0 16,-5-7-1-16,-4-11-1 0,-3-10 2 0,-6-8-1 15,-1-10 0-15,-4-9-1 0,-1-8 0 16,-1-11-1-16,-5-7-3 16,1-7-18-16,-4-11-6 0,1-14-8 0,-3-12-18 15,0-13-43-15,-4-14-33 0,-2 1-103 0</inkml:trace>
  <inkml:trace contextRef="#ctx0" brushRef="#br0" timeOffset="285170.3447">36059 14775 226 0,'0'0'165'16,"0"0"-131"-16,0 0-6 0,0 0-2 16,0 0 15-16,0 0 13 0,0 0-31 15,0 0-19-15,-28 18-2 16,11 17 1-16,-1 2-1 0,-2 3 0 0,2-6-2 15,4-1 1-15,1-4 0 16,6-7 0-16,-2-4-1 0,4-3 0 0,3-6 0 16,-1-3 0-16,3-6 0 0,0-4 0 15,0-10 2-15,0-9 1 16,5-9-3-16,-1-5 2 0,4-6-2 0,-3-6-2 16,-2 1 2-16,-2 1 1 0,-1 2-1 15,1 11 0-15,2 13 0 0,0 11 1 16,2 10 1-16,2 5 8 0,8 9-10 15,3 5 3-15,3 7 4 0,2 0-3 16,-1 1-2-16,8-4-2 16,-4-2 0-16,4-3 0 0,2-4 0 0,-2-4 0 15,-4-6 0-15,-3-3-5 0,-2-1-21 0,-4-9-59 16,-1-7-74-16,-9-2-214 16</inkml:trace>
  <inkml:trace contextRef="#ctx0" brushRef="#br0" timeOffset="285849.1209">35764 13655 132 0,'0'0'192'0,"0"0"-142"0,0 0-10 16,0 0 5-16,0 0 10 0,69-16 2 0,-53 6-22 15,0 2-13-15,-3-2-6 16,1 2 0-16,0-1-3 0,-5-1-3 16,4 0-4-16,-5-4-1 15,3 2-1-15,-6-2-2 0,1-2-2 0,-1 1 1 16,-5-2 1-16,0 1-1 0,-2-1 0 16,-6 2 0-16,3 1 2 0,-6 2-3 15,4 7 1-15,-3 5 2 0,0 1 1 16,-1 14 0-16,0 4 1 0,-2 14-1 15,3 6 4-15,-2 7 0 0,6 7 3 16,-2 4 0-16,6 4-1 0,1 1-5 0,1-1-1 16,1 0-1-16,7-6 2 0,1-1 1 15,3-9 4-15,-4-5-5 0,-1-6-5 16,-1-7 0-16,-4-6-1 16,-2-6 1-16,0-7-17 0,-6-4-30 0,-5-4-2 15,3-6-4-15,-8-12-5 0,0-2-42 16,-2-4-19-16,-2-6 6 15,-1-2 61-15,-1-2 52 0,3 1 7 16,2 6 27-16,1 4 21 0,7 7 28 0,0 5 4 16,5 5-25-16,3 3-5 0,1 3-16 15,0 0 4-15,5 0-17 16,10 0-13-16,7 0 0 0,9-2 6 16,3-3 0-16,3-1-9 0,4-1-8 0,1 1-4 15,-3 2-1-15,0-2-47 0,-7 2-48 16,-2-2-103-16,-7 1-229 0</inkml:trace>
  <inkml:trace contextRef="#ctx0" brushRef="#br0" timeOffset="286144.8233">36105 14045 511 0,'0'0'67'16,"0"0"-53"-16,0 0 4 0,0 0 37 0,0 0-7 15,74-29-21-15,-51 25-8 0,-2-2-9 16,-3 5-2-16,-2 1-2 16,-6 0-5-16,-1 6 0 0,-4 3-1 15,-5 5 0-15,0 3-1 0,-9 2 1 0,-4 6 0 16,-6 0 0-16,-6 3-2 16,0 3 2-16,-1 0 0 0,3 0 1 15,5-3-1-15,3-5 0 0,9-6 0 0,5-3 1 16,2-5-1-16,10-6 1 0,10-3 1 15,10-5 3-15,8-11-1 0,11-5-1 16,9-4-1-16,7-3-2 0,5 0-1 16,1-3-1-16,0 5-25 0,-15 0-42 15,-14 6-132-15</inkml:trace>
  <inkml:trace contextRef="#ctx0" brushRef="#br0" timeOffset="287070.4743">36446 17021 93 0,'0'0'68'0,"0"0"-13"0,0 0 57 16,0 0-44-16,0 0-11 0,0 0-17 15,0 0-18-15,16 0 22 0,-3 4 1 16,1 2-14-16,-2 0-6 0,6-2-1 16,1 1-5-16,0-3-3 15,2-1-8-15,-3-1-4 0,3-2-2 16,-1-4-1-16,-2-3 0 0,0-2 0 0,-3-3-1 16,-5 1 0-16,-2-2-4 0,-4 0-2 15,-3-5 4-15,-1 1-3 0,-5-2 3 16,-6-1 1-16,0 1 1 0,-3 5 0 15,-5 3 0-15,2 7 0 16,0 3 0-16,0 3-1 0,1 9 2 0,3 6-1 16,-3 7 1-16,0 6 0 0,6 7 3 0,2 8 0 15,3 4-1-15,5 4-2 16,0 0 2-16,3 3-1 0,8 1 0 0,-2-2-1 16,3 1 0-16,-3-7 4 0,4-1 7 15,-4-6 2-15,3-5-6 0,-2-2-2 16,-1-7-1-16,-5 0-2 0,0-6-3 15,-3-5 2-15,-1 2-2 0,-1-6 0 16,-3-2 0-16,0-2 0 0,3-3-12 16,-1-2-10-16,-1-2 1 15,3 0-2-15,0-2-14 0,1-7-6 0,6-2-8 16,0-2-16-16,6-2-6 0,0 0-19 0,-4-1-21 16,5 5-32-16</inkml:trace>
  <inkml:trace contextRef="#ctx0" brushRef="#br0" timeOffset="287784.9822">36600 17185 190 0,'0'0'207'0,"0"0"-148"0,0 0-38 16,0 0 25-16,0 0 21 0,0 0-26 15,0 0-12-15,18 44-4 0,-1-44-5 16,-1 0-4-16,4-2-8 0,-1-5-2 16,1-3-3-16,1-3-1 0,-3-3 0 15,1-1-1-15,-4 0-1 0,-4-3 0 16,1-3 0-16,-4 0 0 0,0-5-1 16,-3 2 0-16,-4-7 1 0,-1 0-1 15,-2-2 0-15,-6 5 1 0,0 4 1 16,-6 7-1-16,4 7 0 0,-8 6 1 15,-1 6-1-15,-1 7 0 0,-3 10 0 0,-2 6 1 16,-1 10 1-16,3 10 1 0,-1 6 2 16,5 6-2-16,4 9 3 0,-1 1 1 15,7 3-2-15,-1-2-3 0,5 0-2 16,3-6 0-16,2-3-1 16,0-5 2-16,3-7-1 0,6-5 0 15,4-3 1-15,6-10 0 0,2-1 0 0,3-7 1 16,6-7 1-16,3-7 3 0,0-6 2 15,7-10-3-15,1-10-1 0,-2-1-2 16,0-2-2-16,-5-6 0 0,-2 1-12 16,-7 0-33-16,-3-1-30 0,-7 4-69 0,-6-3-119 15</inkml:trace>
  <inkml:trace contextRef="#ctx0" brushRef="#br0" timeOffset="288253.2216">37099 16454 343 0,'0'0'134'0,"0"0"-107"0,0 0-5 15,0 0 23-15,0 0-18 0,0 0-5 16,0 0-3-16,3 77-7 0,-2-48-2 16,3 8 5-16,-2 1-3 0,4 1-1 15,-2 1-4-15,-2-2 0 0,-2 0-1 16,0-5-1-16,0-2 0 0,0-5 3 16,-3-2 2-16,-4-5-1 0,3-3-1 0,-3-2 2 15,-1-6-2-15,1-1 2 16,-1-3-6-16,-4-4 2 0,-1 0-3 0,2-4-2 15,-3-8-1-15,1-5-3 16,2-7-35-16,-3-8-26 16,2-9-54-16,0 1-173 0</inkml:trace>
  <inkml:trace contextRef="#ctx0" brushRef="#br0" timeOffset="288406.4194">36997 16111 564 0,'0'0'18'16,"0"0"-14"-16,0 0-3 0,0 0-1 0,66-13-33 16,-50 8-91-16,-4-1-178 15</inkml:trace>
  <inkml:trace contextRef="#ctx0" brushRef="#br0" timeOffset="288793.1197">37446 15904 546 0,'0'0'35'0,"0"0"-24"16,0 0 18-16,66-46 31 0,-45 40-18 16,2 4-20-16,0 2-8 0,-1 2-7 15,-5 10-2-15,-2 4 0 0,-3 8-3 16,-7 4-1-16,-5 5-1 0,-1 1 1 15,-10 3-1-15,-4 1 0 0,-3-4 0 16,-8 1 0-16,2-2-2 0,0-6 0 16,2-2 1-16,2-6 1 0,1-5 0 0,4-6 0 15,2-3 0-15,5-4 1 16,2-1 0-16,-3-2-1 0,5-7 2 16,2 0 0-16,0-1 0 0,2-2-1 15,0-1-1-15,0 0 2 0,0 1-2 0,0 4 0 16,2 4 0-16,-1 2 0 15,4 2 0-15,2 2-1 0,2 5 0 16,4 6 1-16,1 2 0 0,2 3 0 0,-2-2 0 16,1 0 0-16,-3-4 0 0,0 1-1 15,3-5-5-15,-4-5-33 16,3-3-20-16,0-2-41 0,-2-10-79 0,3-2-148 16</inkml:trace>
  <inkml:trace contextRef="#ctx0" brushRef="#br0" timeOffset="288996.1001">37887 15911 552 0,'0'0'42'0,"0"0"-34"16,0 0 27-16,-1 78 25 16,1-49-23-16,1 1-23 0,0 2-8 0,-1-7-1 15,0-1-5-15,0-3 0 0,0-3 0 16,0-3 0-16,0-5-26 0,1-5-26 15,0-5-26-15,4 0-49 0,-1-6-70 0</inkml:trace>
  <inkml:trace contextRef="#ctx0" brushRef="#br0" timeOffset="289163.5438">38042 15881 476 0,'0'0'37'0,"0"0"-30"16,0 0 56-16,0 0 0 0,0 89-22 0,0-54-15 15,0-4-10-15,0 0-6 0,0-2-6 16,0-2-3-16,0-6-1 16,-3-4-2-16,2-4-3 0,1-3-32 0,-1-8-25 15,-3-2-45-15,-2-5-52 0,1-8-114 16</inkml:trace>
  <inkml:trace contextRef="#ctx0" brushRef="#br0" timeOffset="289337.7424">37801 15858 515 0,'0'0'50'0,"0"0"-18"0,0 0 36 16,0 0 0-16,0 0-23 15,0 0-11-15,65-7 0 16,-32 7-11-16,1 0-6 0,3-1-10 0,1-4-5 16,-2 2-2-16,2-3-6 0,-1-2-36 15,-1-1-46-15,1 1-30 0,-5-2-78 16,-3-1-55-16</inkml:trace>
  <inkml:trace contextRef="#ctx0" brushRef="#br0" timeOffset="289784.9703">38404 15572 430 0,'0'0'50'16,"0"0"-7"-16,2-64 26 0,-2 50-10 16,0 0-7-16,0 0-15 0,-3 3-6 15,-2 0-4-15,0 2-5 0,2 5-1 16,-3-2-4-16,1 5-5 0,0 1-5 15,-1 1-2-15,-4 11-3 0,1 5-1 16,-3 6-1-16,2 8 1 0,0 6 1 16,1 6 1-16,2 7-2 0,1 7 3 15,2 2-1-15,1 5 1 0,3 3-2 0,0 2 1 16,0-1-2-16,3 1-1 0,2-1 1 16,1-2 0-16,1-4-1 15,-6-5 0-15,-1-5 0 0,-1-9 1 0,-7-5-1 16,-1-9 0-16,-3-4 0 15,-2-9 2-15,-1-3-1 0,0-4-1 0,1-8 0 16,1-1 0-16,-2-10-6 16,3-3-17-16,1-7-18 0,-2-8-18 0,-1-4 0 15,2-7-10-15,-2-2-3 0,0 2-23 16,2-2 2-16,0 7 32 0,3 6 58 16,2 8 3-16,2 2 14 0,4 6 27 15,1 2 13-15,0 2-11 0,7 2-1 16,3-2 9-16,2 2-11 15,6-1-5-15,5 1 2 0,4-2-6 0,8 1-3 16,-3-1-2-16,3 1-3 0,0-2-10 16,-3 4-12-16,-5 0-1 0,-2 3-2 0,-4 2-27 15,-5 0-31-15,-4 2-38 16,-7 3-110-16</inkml:trace>
  <inkml:trace contextRef="#ctx0" brushRef="#br0" timeOffset="290095.0732">38432 16225 567 0,'0'0'56'0,"0"0"-39"0,0 0 4 15,0 0 56-15,63-49-8 0,-45 44-37 16,-1-1-15-16,0 5-6 0,-1 1 1 16,-5 4-3-16,-1 7-2 0,-4-1-5 15,-1 5-2-15,-1 1 1 0,-4 4-1 0,-4 1 1 16,-5 2-1-16,-2 1 0 15,2 0 0-15,-6-2 1 0,0 1-1 16,4-2 0-16,-1-3 1 0,5-2-1 0,1-2 0 16,2-2 0-16,3-6 0 15,1-2 0-15,2-2 0 0,8-2 1 0,2 0-1 16,5-6 1-16,3-4 0 0,8-4-1 16,1-2-1-16,3-4-6 0,2-1-10 15,-2-3-14-15,-2-2-20 0,0-3-18 16,-1 0-18-16,-3 0-50 15,-7 3-74-15</inkml:trace>
  <inkml:trace contextRef="#ctx0" brushRef="#br0" timeOffset="290401.6686">38921 15516 379 0,'0'0'31'0,"-3"-69"5"15,3 53 5-15,0 7 19 0,3 3 7 16,1 4-25-16,2 2-8 0,-1 1-14 16,-2 11-7-16,2 8 1 0,-3 5 4 15,-2 9 3-15,0 5-8 0,-3 11-4 16,-3 3-1-16,0 4-3 0,-2 1 0 16,2-3-2-16,1 0 0 0,0-4-2 15,2-3 1-15,2-3-2 0,1-6 1 31,1-4 2-31,5-5-2 0,2-6 0 0,5-7-1 0,0-5 0 0,5-4 1 16,1-8 0-16,1 0 1 0,1-11 0 0,1-7-2 16,4-2 0-16,-3-5-21 15,0-2-39-15,-2-6-24 0,-6-3-75 0,-9-1-149 16</inkml:trace>
  <inkml:trace contextRef="#ctx0" brushRef="#br0" timeOffset="290586.9618">38745 15724 642 0,'0'0'33'0,"0"0"-23"0,0 0 20 15,0 0 57-15,0 0-26 0,62-24-37 16,-21 14-15-16,6-4-6 0,-2-2-2 16,3 3 1-16,-4 2-2 0,-4-1-11 0,-9-1-62 15,-10-4-87-15,-10 1-258 0</inkml:trace>
  <inkml:trace contextRef="#ctx0" brushRef="#br0" timeOffset="293388.2465">35699 17122 93 0,'0'0'102'16,"-3"-33"48"-16,-4 24-91 0,-5 3 3 16,-1 5-2-16,-6 1 4 0,-2 4-27 15,-1 8-8-15,-1 6-3 0,0 7-3 16,0 5-2-16,0 6-1 0,6 3 0 16,1 3-8-16,3 2-3 0,7-2-2 15,6-3-2-15,0-3-2 0,8-4-1 16,8-8 0-16,3-6 0 0,6-5-2 15,6-8 2-15,2-5-2 0,3-5 0 16,0-10-6-16,0-3-26 0,-1-2-18 0,-10-2-27 16,-4 5-57-16,-7 4-98 15</inkml:trace>
  <inkml:trace contextRef="#ctx0" brushRef="#br0" timeOffset="293885.4414">35867 17820 199 0,'0'0'90'0,"0"0"-63"16,0 0 28-16,0 0 21 0,-7-68-28 16,13 56-13-16,0 5 4 0,5-3-12 0,0 4-7 15,6 0 0-15,2 0-3 0,0 4 4 16,1 2-2-16,-4 2-1 16,-4 10-7-16,-1 1-4 0,-4 8-3 0,-2 3-2 15,-5 4 1-15,0 1-1 16,-6 1-2-16,0 2 2 0,-6-2-1 15,-1-1-1-15,-1 0 1 0,-6-4-1 0,2 0 2 16,-2-6-2-16,0-1 1 16,0-4-1-16,1-4 1 0,3-3-1 0,7-3-1 15,-1-4 1-15,7 0 0 0,1 0 1 16,2-2 1-16,0-3-1 0,2 1 2 0,5-3 4 16,4 1 1-16,4 3-2 15,3-1 0-15,1 2 3 0,5 0-4 16,-2-1 1-16,1 3-1 0,1 0-4 15,1 0 0-15,0 0-1 0,-1-2 0 16,5 1-1-16,-4-4-6 0,2 0-33 16,4-1-23-16,-4-3-53 0,0 1-109 15</inkml:trace>
  <inkml:trace contextRef="#ctx0" brushRef="#br0" timeOffset="294020.1188">36438 17992 516 0,'0'0'122'0,"0"0"-67"0,0 0 4 15,0 0 10-15,0 0-30 0,0 0-22 16,0 0-11-16,0 0-6 0,-3-13-24 16,6 0-82-16,-3-3-159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941.31" units="1/cm"/>
          <inkml:channelProperty channel="Y" name="resolution" value="1658.24902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4-10-17T06:31:37.87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12999 8176 86 0,'0'0'44'15,"0"0"81"-15,0 0-63 0,0 0-24 16,0 0 3-16,-20-62 0 0,15 51-5 15,3 6-3-15,0 1 8 0,2 2-16 16,0 2-3-16,0 0-6 0,0 0-6 16,0 5-5-16,0 6-3 0,0 10-1 15,0 8 6-15,0 9 6 0,0 8-1 16,0 3-2-16,0 7-4 0,-2 7 3 16,1 0-1-16,1 1-3 0,0 2-4 0,0 5 2 15,0 4 0 1,0 2-3-16,0 0 15 0,0 0 7 0,0-3-7 15,1 0-4-15,1-6 5 0,-2-6-3 0,2-4-6 16,-2-8-5-16,0-4 1 0,-1-8-1 16,-4-4 0-16,1-7-1 0,-3-4-1 15,0-4 1-15,2-9 0 0,2-4-1 16,-2-5 0-16,0-4 0 0,3-10-3 16,0-12-18-16,2-5-20 0,0-7-2 15,6-7-13-15,5 0-24 0,-5-4-60 0,5 5-77 16</inkml:trace>
  <inkml:trace contextRef="#ctx0" brushRef="#br0" timeOffset="986.4875">12977 8089 170 0,'0'0'111'0,"0"0"-89"0,0 0-12 15,0 0 25-15,0 0 16 16,0 0-2-16,0 0-7 0,0 0-17 16,-17-41-3-16,17 39-1 0,2-1 0 0,4 2-6 15,8 0-8-15,5 1-5 0,3 0 1 16,12-2 3-16,4 2 3 0,7-3 4 15,10 1-2-15,5-2 7 0,1 2-4 16,8 0-2-16,3 0-4 0,2 2-1 16,6 0-1-16,5 0-4 0,4-1-1 15,-2-2 0-15,2 1-2 0,-4-1 0 16,2-3 1-16,-4 3 1 0,-2-4-1 16,0 1 0-16,-2-2 1 0,-5-1 0 15,1 2 1-15,-8-6-2 0,0 4 1 16,-6-3 1-16,-5 2-2 0,-6-1-5 0,-1 0 5 15,-8 1 1-15,-3-1 0 16,-4 4-1-16,-5 0 4 0,-3-2 2 16,-1 4-1-16,-6-1-1 0,0 3 1 15,-6-2-1-15,1 1-1 0,-3 3-3 0,-5-1 1 16,-1 2 0-16,1 0-1 0,-4 0-1 16,1 0 1-16,-2 1-1 0,1 2 1 15,-2 2-2-15,3 0 1 0,-1 2 1 16,-1 0 0-16,1 4 0 0,-1-4 0 15,-1 4 1-15,3 5 0 0,-3-1-1 16,2 5 1-16,-1 0-1 0,0 3 0 16,1 4 0-16,1 3 1 0,2 5 1 15,2 0 10-15,-1 5-6 0,-1 4-3 0,4 1-1 16,-3 5-1-16,1 2 0 16,3 1 2-16,-4 4 1 0,1-1-2 15,-1-1-2-15,-2 0 5 0,1 0-1 16,1 0-2-16,-1-3 0 0,-1 1-2 15,-1 1 2-15,5-1 0 0,-1 2-1 16,-2-4 6-16,3 2 9 0,-2-3-6 16,1-1-5-16,1-1-1 0,-3-4-1 0,-1 1-1 15,-1-2 4-15,1-5-1 0,-2 4-1 16,0-5-3-16,0 0 0 0,-2-4 2 0,1 0 0 16,-1-4-2-16,0-1 1 15,0-2 1-15,0-2-2 0,0 0 0 0,0-2 1 16,0-1-1-16,0-1-1 15,-1 1 0-15,1-4 0 0,-1-3 1 16,1-2-1-16,0-2-1 0,0-2 1 16,0-3 1-16,0-3-1 0,-1 0 0 15,1 0 0-15,-2-2 2 0,1 0-2 0,-5 0 0 16,4-6 0-16,-2-3-2 0,-3-3-14 16,-2-4-14-16,-2 0-14 0,-1 1-27 15,-8-1-28-15,-3 0-46 0,0 4-97 16</inkml:trace>
  <inkml:trace contextRef="#ctx0" brushRef="#br0" timeOffset="1986.8187">12905 9473 25 0,'0'0'158'0,"0"0"-79"0,0 0-39 16,0 0-4-16,0 0 15 0,0 0-1 0,24-57-7 15,-23 50-13-15,-1 5-9 0,0-1 3 16,0 1-3-16,0 1-4 0,0 1-3 15,0 0-1-15,0 0-1 16,0 0-5-16,0 0-5 0,0 6-2 16,-1 3 1-16,1 11 1 0,-1 0 5 0,1 6 1 15,-1 2 4-15,0 1-1 16,1 4-2-16,0-3 0 0,0 1-3 0,0-2 0 16,1-1-3-16,1 1 3 0,1-3-3 15,-2-2 2-15,0 0-4 0,-1-2 1 16,0-4 1-16,0-2-3 0,0-1 0 15,0 0 0-15,0-4 2 0,0 0-2 16,-1-3 0-16,0 0 1 16,-1 0-1-16,2 0 0 0,0-1 0 0,0 0 0 15,0 1 1-15,0-2-1 0,0-1 1 16,4 4 0-16,2-2 1 0,-1 0-2 16,4 1 2-16,-1-1 0 0,3 0 1 0,1 1-1 15,6-2-1-15,1-1 3 0,2-1-2 16,7-2 1-16,1 1-1 0,4-3 3 15,1 0 2-15,3 0 0 0,4 0 2 16,5 0 0-16,-1-4 0 0,6 1-3 16,-1-1 1-16,5 2 0 0,2-2-1 15,2 1-3-15,0-1-1 0,0 1 0 16,6 1-2-16,4-2-1 0,-2 1 0 16,5-3 1-16,-5 2 0 0,4-1 1 15,-7-1-1-15,5 0 1 0,-7 1 1 16,0-1 0-16,2-1 0 0,-6 0 1 15,2 0 1-15,-4 1 0 16,-1 3 0-16,-1-1 2 0,-4 0 1 16,0 2-5-16,-3 0-2 0,-2-1 4 0,-3 3 0 15,-4-1-2-15,0 1-1 0,1 0 1 16,-5 0-1-16,2 0 2 0,-2 0 0 16,-1 1 1-16,-4-1-3 0,2 0 1 0,-6 0 3 15,-1-1 3-15,2-1-1 0,-7-3-1 16,-2 0 1-16,-1 2-1 0,0-3-3 15,1 4-2-15,1-5 2 0,-2 3-3 16,0 0 0-16,-2 0 0 0,2 1 1 16,-1-3 1-16,-5 2-2 0,3 1 0 15,-2-2 0-15,-2 4 0 0,-3-2 0 16,1 1 0-16,-3 2 0 0,-4-1-5 16,0 0-6-16,0-1-5 0,-8-2-12 15,0-1-16-15,-2-1-22 0,0 1-26 0,2-4-55 16,-3 1-95-16</inkml:trace>
  <inkml:trace contextRef="#ctx0" brushRef="#br0" timeOffset="2490.2605">15686 8993 53 0,'0'0'29'16,"0"0"-29"-16,0 0-2 15,0 0-10-15,0 0-1 0,0 0 9 16,-50-31 4-16,50 31-14 0</inkml:trace>
  <inkml:trace contextRef="#ctx0" brushRef="#br0" timeOffset="2740.0742">15602 8935 105 0,'-16'-8'0'0,"1"4"5"0,2-3 4 0,-4 0 70 16,0 2-33-16,0 0-13 16,-1 1 0-16,5-1 14 0,2 2 16 0,-2-1-5 15,7 0-13-15,2 3 6 0,3-1-9 0,1 2 0 16,1-1-6-1,9-1-3-15,14 0-9 0,9 1-14 0,20 0-1 16,8-2 14-16,13 3-2 0,10-3-4 0,13 1-1 16,13 0 0-16,9-5-11 15,13 1-3-15,9 2 2 0,-2-1-3 0,1 1 1 16,-7 0-1-16,-3 1 2 0,-13-3-3 16,-9-1 0-16,-14 0-19 15,-14-4-17-15,-14 2-19 0,-17-1-28 0,-12-3-67 16,-13-1-128-16</inkml:trace>
  <inkml:trace contextRef="#ctx0" brushRef="#br0" timeOffset="3487.6544">11050 8962 320 0,'0'0'64'0,"0"0"-19"0,0 0-16 15,0 0 15-15,0 0 0 0,0 0 1 16,0 0-7-16,-47-26-1 0,52 24-17 15,4 2-13-15,7 0-1 0,10 2-3 16,6 4 4-16,5 1 3 0,7 0 2 0,9 1 1 16,8 3 2-16,7-3-3 0,8 0-1 15,9 0 0-15,6-1-4 16,8-3-3-16,8-1-4 0,5 0 0 16,4-2 0-16,-1-1 0 0,-2-1 1 0,-4-5 2 15,-10-2 0-15,-5 0-2 16,-11-2 1-16,-8-1-2 0,-14 0-2 15,-15 0 0-15,-8 2 2 0,-15 1 1 0,-12 1-1 16,-7 1 0-16,-4 1 1 0,-7-1 1 16,-13 0-2-16,-3 3-3 15,-10 1 0-15,0 0 1 0,5 2-2 0,-4 0-1 16,10 2-2-16,5 2-6 0,6-4-7 16,3 1-8-16,3-1-6 0,5 0-13 15,0 0-15-15,3-1-36 0,7-5-73 16,-4-1-18-16</inkml:trace>
  <inkml:trace contextRef="#ctx0" brushRef="#br0" timeOffset="3750.3196">12619 8809 358 0,'0'0'85'0,"0"0"-51"16,0 0-2-16,0 0 13 0,0 0-1 0,0 0-10 15,0 0-19-15,0 0-8 0,54-3 5 16,-33 10 3-16,3 4-1 0,3 1 0 15,1 1-2-15,5 4-3 16,-3-2-5-16,5 1 0 0,-2 1 0 16,-3-2-1-16,-1 1-2 0,-7 1 1 0,-3-1 1 15,-5-1-2-15,-9 0 1 0,-4-1 1 16,-2 3-1-16,-11 0-1 0,-10-1 3 16,-7 5 1-16,-12-3-2 0,-6 3-2 0,-1 2-1 15,-7-2 1-15,3 4-1 16,-1 0-26-16,-3-1-16 0,-1-1-39 0,-7-7-106 15</inkml:trace>
  <inkml:trace contextRef="#ctx0" brushRef="#br0" timeOffset="4855.9202">14039 7065 47 0,'0'0'219'16,"0"0"-54"-16,0 0-129 0,0 0 2 0,-27-63 21 16,15 58-10-16,-6 1-14 0,2 4-6 15,-7 4-13-15,2 8-8 0,-2 4-5 16,-5 5 1-16,3 6 0 15,3 1 7-15,3 7-2 0,5 0 0 0,6 2-4 16,3 1 0-16,5-1-4 0,1-5 0 16,8-1 1-16,9-7-2 0,6-4 1 15,9-4-1-15,3-4 1 0,3-7 1 16,3-5-2-16,0 0 0 0,1-7-14 0,-3-2-16 16,-5-4-20-16,0-3-20 15,-12 0-39-15,-4-2-39 16,-3 2-3-16</inkml:trace>
  <inkml:trace contextRef="#ctx0" brushRef="#br0" timeOffset="5063.045">14280 7098 357 0,'0'0'58'0,"0"0"-28"15,0 0 0-15,0 0 11 0,81-40 7 16,-54 32-13-16,1 3-10 0,5-1-12 15,-3 1-4-15,0 3-5 0,-4 0-3 16,2-1-1-16,-7 2-1 0,-4 0-29 16,-5 0-23-16,-1 1-23 0,-9 0-34 15,-2-4-10-15,0 3-97 0</inkml:trace>
  <inkml:trace contextRef="#ctx0" brushRef="#br0" timeOffset="5208.7356">14487 7049 234 0,'0'0'124'0,"0"0"-68"0,0 0-2 16,0 0 2-16,-11 82-4 0,9-49-15 16,-2 7-9-16,-1 3-12 15,-1 8-8-15,-3-1-8 0,7 4 0 0,-4-5-2 16,0-4-100-16,5-7-188 0</inkml:trace>
  <inkml:trace contextRef="#ctx0" brushRef="#br0" timeOffset="6352.8931">27982 7999 366 0,'0'0'22'15,"-6"-68"22"-15,4 55-5 0,2 5-6 16,0 3 5-16,0 5-4 0,0 0-12 0,0 9-20 16,6 10-2-16,1 12 0 15,2 11 7-15,-1 12 3 0,-1 11 1 0,0 4 2 16,-4 6-4-16,-1 6-3 0,-1 5-2 16,-1 0 1-16,0 4-3 0,0-1 1 15,-2 2 3-15,1 5 7 0,-1 1-5 16,-1 0 12-16,0-7 46 0,-1-6-46 15,2-5-13-15,0-9-3 0,2-4 4 16,0-5 4-16,2-8-3 0,4-5-4 16,0-11-1-16,-1-5-2 0,4-8-1 15,-3-7-1-15,-2-8 1 0,-1-9-1 16,1-7-1-16,-2-17-3 0,0-15-9 16,-2-14-30-16,0-13-25 15,-5-8-25-15,-4-8-84 0,4 7-114 0</inkml:trace>
  <inkml:trace contextRef="#ctx0" brushRef="#br0" timeOffset="7605.7688">27960 7954 126 0,'0'0'69'0,"0"0"-10"0,0 0-13 16,0 0-16-16,0 0 8 0,0 0-3 0,0 0-7 15,-3-62-3-15,9 56-10 16,7 2 3-16,-1-2 3 0,5-1-5 0,5 1 0 16,6 0 5-16,1 1 1 0,9-2-4 15,5-2 1-15,8 2 1 0,6-2 1 16,3 2-3-16,14-2 1 16,1 3 2-16,8 1-5 0,4 3-4 0,9 2-2 15,7 0-6-15,3 0-2 0,-3 0-1 16,-4 4-1-16,-5 1 1 0,-4-3 2 15,-5 1-3-15,-2-1 0 0,-2 0 2 16,-7-2 1-16,-6 4-3 0,-9-4-1 16,-8 0-2-16,-6 0 2 0,-10 0 1 15,-3 1 0-15,-8-1 1 0,-3 4-1 16,-4-3 0-16,-1 1 0 0,0 1 2 0,-3-3-2 16,1 5-1-16,2-4 1 0,-1 2 1 15,1 1-1-15,-1-3 0 0,1 1 0 16,2 0 1-16,-3-2-1 0,-1 2 0 15,-4-2 0-15,1 0 1 16,-5 0-1-16,-2 0 0 0,2 0 0 0,-3 0 0 16,-1 0 0-16,-1 0 1 0,0 0-1 15,1 0 1-15,-2 0-1 0,0 0 0 16,1 0 0-16,1 1 0 0,1 1-1 16,-1 3 0-16,3 2 1 0,-3 2 0 15,1 2 0-15,-2 3 0 0,-1 3 1 16,1 1 2-16,-1 3-2 0,0 5 0 15,0 1 1-15,0 6 0 0,0 6 0 0,2 2 0 16,0 6 12-16,0 5-6 0,3 3-4 16,1 2-4-16,1 4 4 15,2-2 0-15,-1 1-2 0,0 1 0 16,1-1 2-16,-4 2-2 0,1 1 0 0,-3 1-2 16,-1-2 1-16,-2 0-2 0,0-3 1 15,-3-2 0-15,-5 0 1 16,-1-3-1-16,-2-2 1 0,-1-5-1 0,0 0 2 15,-3-5-2-15,3-1 1 0,-2-3-1 16,1-4 1-16,6-1 0 0,-4-2 0 0,5-5 0 16,1-5 3-16,-3-1-1 15,6-3-2-15,-2-4 2 0,3 1 1 16,0-3-1-16,0-3-3 0,1 2 3 0,-2-3-1 16,2 0 0-16,0-1-2 15,0-3 1-15,0 4 2 0,0-6-3 16,0 4 0-16,0-3 0 0,0 2 1 15,2 1-1-15,-2-2 1 0,0 2-1 0,0 0 1 16,-5 1-1-16,0 1 0 0,-1-1 0 16,1 1 1-16,-6-1-1 0,5-1 0 15,-5 2 0 1,1-3 1-16,-2 1-1 0,2 1 0 0,-3-2 0 0,-1 0 2 16,1-3-2-16,-2 1 0 15,-2 1 0-15,0-3 1 0,-1 0-1 0,-2 1 0 16,-1-1 0-16,-1 3 1 0,0-3 0 15,-2 1-1-15,-5-1 0 0,-1 0 1 16,-4 0-1-16,-4-4 0 0,-4 0 1 16,-9 1 0-16,-3-5-1 0,-10 2 0 15,-4 0 0-15,-12 0 0 0,-6 0 0 16,-3 1-2-16,-9 0 2 0,-3 2 0 16,-3 1 0-16,1 2 4 0,1 0 3 15,-1 0 3-15,5 7-4 0,7 1 0 0,2 1 2 16,8 2-8-16,10-1 0 15,5 2 0-15,10-2 2 0,4-1-1 16,9-2 1-16,4 0-2 0,10-2 1 0,3-3 0 16,4 1-1-16,11-3 0 0,-2 0 0 15,6-2-7-15,-1-3-6 0,2-3-3 16,5-1-9-16,-4-4-18 0,5 0-22 16,0-4-1-16,0 4-32 0,3-3-59 15,0 0-72-15</inkml:trace>
  <inkml:trace contextRef="#ctx0" brushRef="#br0" timeOffset="8383.5859">28640 7063 249 0,'0'0'190'0,"0"0"-112"16,0 0-31-16,0 0-17 0,0-26-13 16,1 50-13-16,0 5 4 15,0 7 8-15,-1 3-5 0,0 2-7 16,0-2-2-16,0-4-1 0,0 0 2 0,-1-6-3 16,0-3 1-16,-4-8-1 0,0-3 0 15,2-7-5-15,-2-6-16 0,-1-2-10 16,-1-10-30-16,3-8-19 0,-3-8-48 15,0-7 13-15,3 4-49 0</inkml:trace>
  <inkml:trace contextRef="#ctx0" brushRef="#br0" timeOffset="8638.8449">28570 7124 4 0,'-4'-63'118'0,"-2"12"-59"0,0 6 12 15,4 8 5-15,2 13 19 0,0 9-18 16,0 3-6-16,8 5-20 0,0 3-22 16,4 4-6-16,5 0-12 0,5 7 1 0,5 5 3 15,1 5-1-15,2 4-2 16,5 1-3-16,-2 1-6 0,-2 3-1 15,1 0 0-15,-5 3-1 0,-5 1-1 16,-4 0 0-16,-6 3 0 0,-7 1-1 16,-5 0 0-16,-3 1-1 0,-12-4 1 15,-3 2-1-15,-3-2 0 0,-6-4 1 16,-1-2 1-16,1-1 1 0,-5-2-1 0,6-1 0 16,-4-5 2-16,5-2-2 0,1-3 1 15,4-1-2-15,3-3-9 0,-1-4-18 16,10-3-18-16,-1-2-15 0,7-10-40 15,2-5-46-15,2-1-52 0</inkml:trace>
  <inkml:trace contextRef="#ctx0" brushRef="#br0" timeOffset="9108.7409">29058 6961 292 0,'0'0'183'15,"0"0"-145"-15,0 0-20 0,0 0 26 16,79-55 0-16,-45 43-8 0,4-2-6 16,2 0-10-16,1 3-6 0,-1 0-2 0,-1 3-4 15,-11 2-6-15,-1-1-1 0,-7 4-1 16,-9 3 0-16,-1-2 0 16,-9 2-16-16,-1 0-11 0,-11 2-15 0,1 0 2 15,-7 4 19-15,-1 1-31 16,0-4 8-16,-1 3 12 0,5-2 15 15,0 2 13-15,1 1 2 0,4-2-1 16,0 2 3-16,5 3 3 0,0 2 9 0,1 3 10 16,0 4 2-16,3 8 2 0,0 0 9 15,0 8-12-15,0-1-10 0,0 5-2 16,0 2-3-16,0 0-7 0,0 1 0 16,-1 0 0-16,-1-1-1 0,2-1-70 15,-2-7-101-15,2-5-99 0</inkml:trace>
  <inkml:trace contextRef="#ctx0" brushRef="#br0" timeOffset="9259.9199">29492 7378 478 0,'0'0'0'0,"0"0"-31"16,0 0 17-16,0 0-21 0,0 0-68 15,0 0-126-15</inkml:trace>
  <inkml:trace contextRef="#ctx0" brushRef="#br0" timeOffset="10005.6901">26238 9126 359 0,'0'0'19'0,"0"0"17"0,0 0 5 16,0 0 6-16,0 0-5 0,0 0-10 16,0 0-14-16,0 0-1 15,87-18 6-15,-36 13 3 0,7 0-8 0,9 1-3 16,11-1-6-16,12 2 2 15,7 0-1-15,0-1 0 0,1 1-2 0,-13-1-5 16,-5 1-3-16,-8-1 2 16,-11-2-1-16,-9 0-1 0,-9-2-2 0,-11 2-11 15,-8-1-4-15,-10 1-5 0,-7 1-3 16,-7-5-1-16,-1 2 0 0,-11-2-1 16,-2-1-17-16,1 2-4 0,-4-5 0 15,0 2-13-15,2 1 4 16,4-4 4-16,1 5-14 0,4 0-20 15,2 1-21-15</inkml:trace>
  <inkml:trace contextRef="#ctx0" brushRef="#br0" timeOffset="10203.667">27315 8881 82 0,'0'0'66'16,"0"0"-7"-16,0 0-9 0,0 0 20 0,0 0 1 15,0 0-3-15,61-11-18 0,-43 11-14 0,3 0-8 16,4 3 1-16,6 2-4 0,-1 0 1 16,1 4-11-16,5 0-1 0,-6 4-6 15,1 1-2-15,-6 0-3 0,4 2 1 16,-7 1-2-16,-9 1 1 0,-2 2-2 15,-5-1-1-15,-6 2 0 16,-2 1 2-16,-13 1 1 0,-6 1-1 0,-8 0-1 16,-9 0 1-16,-1 2 1 0,-1-5-3 15,2 3 0-15,4 0-1 0,8-5-54 16,6-8-75-16,6-6-161 0</inkml:trace>
  <inkml:trace contextRef="#ctx0" brushRef="#br0" timeOffset="10806.7427">30393 9021 238 0,'0'0'152'0,"0"0"-110"15,0 0-25-15,83-8 14 0,-43 5 22 16,8 1-12-16,8 0-11 15,7-1-6-15,11 2-4 0,6-2 6 0,7 1-1 16,3 1 3-16,4-1-12 0,6 2 2 16,8 0 8-16,2 0 4 0,2 0-9 15,-2 1-9-15,-5 0-1 0,-9-1-3 16,-9 0-8-16,-9-2 0 0,-13-5 0 16,-13 4 1-16,-11-3-1 0,-13 0 1 15,-11 1-1-15,-11-3 1 0,-6 2-1 0,-5-1-3 16,-12-1-6-16,-5 0-4 15,-10-1-6-15,2 4 0 0,-2-1 2 16,3 1-7-16,3 3 0 0,2 0-7 0,5 0-12 16,4 0-10-16,5-1-21 0,2 1-21 15,6-4-36-15,2 3-43 0</inkml:trace>
  <inkml:trace contextRef="#ctx0" brushRef="#br0" timeOffset="11079.1654">32020 8817 176 0,'0'0'198'0,"0"0"-115"0,0 0-33 16,0 0 15-16,0 0-10 0,0 0-10 0,66-30-12 31,-47 30-9-31,5 0-1 0,3 5 1 0,3 5-1 0,3 1-8 0,0 0-2 16,3 3-5-16,-3 1-1 0,1 1-4 16,-1 1 1-16,-4 0-2 0,2-1 0 15,-2-1-2-15,-5-2 1 16,-3 0 0-16,-10-1-1 0,-4-4 1 15,-5-2 1-15,-2 1 0 0,-10 2 1 16,-12 0 0-16,-11 6 2 0,-15-2-2 16,-10 0-3-16,-15 2-1 0,-12 3 0 15,-10 4-15-15,-15 0-17 0,-7 7-26 0,-14-3-30 16,-10-2-85-16,-11-5-216 0</inkml:trace>
  <inkml:trace contextRef="#ctx0" brushRef="#br0" timeOffset="13933.1504">13686 8940 5 0,'0'0'11'0,"0"0"-11"0</inkml:trace>
  <inkml:trace contextRef="#ctx0" brushRef="#br0" timeOffset="14415.2706">13674 8807 37 0,'0'0'62'16,"0"0"-47"-16,0 0-6 0,0 0-9 16,0 0-3-16,0-60 3 15,1 46 15-15,0 0-8 0,-1-3 28 0,0-1 10 16,0 1-15-16,-4 0 0 16,0 1 22-16,0 0-11 0,-2 5 9 0,2 3-7 15,1 3-2-15,2 3-2 0,-1-1-4 0,2 3-5 16,0 7-15-16,0 10-10 15,0 11-5-15,0 10 2 0,0 7 11 16,0 5 4-16,0-1-8 0,-1 1-5 16,-3-4-2-16,0-2 1 0,-1-3-2 15,0-4-1-15,1-4 1 0,-3-6 0 16,2-4 0-16,1-6 0 0,3-7 0 16,-1-4 1-16,2-5 0 0,0-1-1 15,0 0 4-15,0-5 10 0,1-4 3 16,1-7-9-16,7-3-6 0,1-4 0 15,-2-2-2-15,3 3-1 0,-1 1 1 0,0 6-1 16,-4 3-1-16,4 3 1 16,-6 2 0-16,4 5 0 0,-1 2-1 0,-2 2-2 15,1 8 3-15,1 4-1 0,-2 0 0 16,-2 5 1-16,2 0 1 16,3 0-1-16,-3 1 0 0,5-3 0 0,0-2 1 15,2-3-1-15,-4 0 0 16,6-3 0-16,-3-6 0 0,3-1 0 15,3-2-5-15,2-5-18 0,-2-4-10 0,1-5-11 16,2-2-21-16,-6-4-34 0,3-2-60 16,-2 1-27-16</inkml:trace>
  <inkml:trace contextRef="#ctx0" brushRef="#br0" timeOffset="14696.5258">14085 8643 63 0,'0'0'199'0,"0"0"-152"16,0 0-7-16,0 0 15 0,0 0 1 16,0 0-9-16,0 0-9 0,0 0-13 15,-36 3-16-15,26 24 2 0,3 9 3 16,-5 5 2-16,5 4-2 0,-1 4-6 0,3 3-4 15,1 1-2-15,4-3 0 0,0-1 0 16,4-5-1-16,6-5-1 0,2-3 0 16,4-11-3-16,3-2-20 0,1-8-18 15,-2-9-13-15,3-1-3 16,-4-5-31-16,3-9-21 0,-5-2-41 0</inkml:trace>
  <inkml:trace contextRef="#ctx0" brushRef="#br0" timeOffset="15222.7177">14381 8612 122 0,'0'0'10'0,"0"0"-6"0,0 0 2 15,0 0 14-15,0 0 2 0,0 0-5 16,0 0-4-16,0 0-3 0,0 0 3 15,-3-48 2-15,3 48 4 0,0 0 4 16,0 0 5-16,0 0 3 0,0 0 10 16,0 0-4-16,0 0-2 0,0 0-4 15,0 0-4-15,0 0-8 0,0 0-7 16,0 0-2-16,0 6-4 0,0 7-2 16,-1 0 11-16,0 7 5 0,-1 7-6 0,-1 4-4 15,2 5-1-15,-2 4-3 0,1 0-1 16,1 0 2-16,1-1-2 0,0-3-3 15,0-1-1-15,1-2 0 16,3-5 1-16,-1-5-1 0,2-3 0 0,3-5 0 16,-1-4-1-16,-1-2 0 0,4-5 0 15,-5-2 0-15,6-2-1 16,-3-3-5-16,3-7-13 0,0-2-15 0,3-2-28 16,-5-3-46-16,4 1-65 0</inkml:trace>
  <inkml:trace contextRef="#ctx0" brushRef="#br0" timeOffset="15418.8744">14214 8888 284 0,'0'0'193'0,"0"0"-159"0,0 0-21 0,0 0 19 15,0 0 13-15,0 0-13 0,0 0-15 16,0 0-12-16,84-36-4 0,-44 21 0 15,2-2 2-15,0-1-3 0,-1 1 0 16,-10 1-5-16,2 2-63 0,-9-1-47 16,-5 3-65-16</inkml:trace>
  <inkml:trace contextRef="#ctx0" brushRef="#br0" timeOffset="15637.0237">14626 8589 262 0,'0'0'204'0,"0"0"-165"16,0 0-32-16,0 0 5 0,0 0 26 0,0 0 1 15,78 21-12-15,-59 1-15 16,0 5-8-16,-2 7-2 0,-6 2 0 0,0 4-1 16,-6 7 0-16,0-2-1 15,-5 1-1-15,-2 5-6 0,-7 1-19 16,-9-3-14-16,-5 1-8 0,-8-1-10 15,-3-2-49 1,-6-2 5-16,2-9-139 0</inkml:trace>
  <inkml:trace contextRef="#ctx0" brushRef="#br0" timeOffset="28683.6842">10497 9679 184 0,'0'0'236'0,"0"0"-180"15,0 0-14-15,0 0-9 0,0 0 2 16,0 0-6-16,0 0-5 0,3 64-3 16,6-56-6-16,6-2-7 15,1-1-3-15,4-2 0 0,1-1-1 0,1-2-1 16,0 0-2-16,0-3-1 0,-2-4 3 15,-3-2-3-15,-2-3 0 0,-7-1 1 0,1-2-1 16,-7-3-2-16,-2 1-2 16,0-1 4-16,-12-1-1 0,0 3-2 0,-7 3 2 15,-1 2 1 1,-2 4-1-16,-1 3 1 0,2 4 0 0,0 10 0 16,-2 4 0-16,5 6-2 0,2 8 2 15,3 5 2-15,5 3-1 0,4 7 1 16,4 1 2-16,3-2-1 0,8 1 4 15,0-3-5-15,6-3 1 0,2-4-1 0,3-7 0 16,1-2-2-16,2-9 1 0,1-4 0 16,3-8-1-16,-1-3-5 15,0-7-14-15,-1-10-28 0,-2-5-41 16,-3-4-121-16</inkml:trace>
  <inkml:trace contextRef="#ctx0" brushRef="#br0" timeOffset="29446.9183">11012 9616 176 0,'0'0'25'0,"0"0"137"0,46-66-114 15,-28 41-11-15,0-1 8 0,1-4-2 16,-1 3-9-16,-3-2-13 0,-2 1-9 0,-4 2-8 16,-6 4-2-16,-2 1 0 0,-1 5 0 15,0 5-1-15,-4 3 2 16,-3 3 2-16,-1 3 0 0,-3 2-5 15,1 0 1-15,-1 7-1 0,3 3 0 0,1 4 0 16,1 0-1-16,5 2 1 16,1-3 0-16,0 3-2 0,7-1 2 15,1-2 0-15,6 2-1 0,0-1 0 16,5 0 1-16,-2 1 1 0,1-1-1 16,0 2 0-16,-2-2 0 15,1 0 1-15,-4-1-1 0,-4 2-1 0,1-3 1 16,-8-1 1-16,-2 0-1 0,0 1-1 15,-8-1 1-15,-2-1 1 0,-6-1-1 0,1 1 2 16,1-5-2-16,0-1 1 0,2-2-1 16,6-2 1-16,1 0-1 0,5-6 0 15,0-3-6-15,5-2-22 0,3-7-44 16,6-1-48-16,-2 1-21 16</inkml:trace>
  <inkml:trace contextRef="#ctx0" brushRef="#br0" timeOffset="29711.3836">11474 9164 260 0,'0'0'196'0,"0"0"-147"0,0 0-36 0,0 0 26 0,0 0 2 16,0 0-18-16,0 0-16 0,0 0-1 15,0 51-4-15,0-25 3 0,0 2-3 16,-4 0 1-16,1 5-1 0,0-2-2 15,1 0 0-15,-1-2 1 0,2-3 0 16,1-1-1-16,0-2 0 0,0-5 0 16,1-5 0-16,4-2-1 0,1-3-5 0,2-1-4 15,-1-7-5-15,3 0-8 0,-1 0-17 16,5-11-8-16,-2-4-43 16,2-1-41-16,-2-1-127 0</inkml:trace>
  <inkml:trace contextRef="#ctx0" brushRef="#br0" timeOffset="29894.7771">11388 9300 374 0,'0'0'143'0,"0"0"-86"16,0 0-34-16,0 0 26 0,0 0-2 15,0 0-18-15,0 0-14 0,86-31-6 16,-49 18-5-16,4-2-4 0,-2 4 0 0,-2-7-3 15,-1 5-91-15,-5-4-195 16</inkml:trace>
  <inkml:trace contextRef="#ctx0" brushRef="#br0" timeOffset="36943.8862">18818 8919 179 0,'-2'0'229'0,"-5"7"-177"0,0 9-43 16,-5 9 2-16,-4 7 20 0,-5 4 2 16,-2 3-6-16,-3 4-10 0,-4 2-9 15,-3 0-2-15,-2-5 3 0,1 0-2 0,1-6-3 16,5-6-3-16,4-3 0 15,3-7 0-15,4-6 1 0,1-7-1 16,6-3 0-16,3-2 2 0,2-12 0 16,4-4 0-16,1-8 0 0,1-5-3 15,5-9 1-15,4 1-1 0,2 1-1 0,2 3 0 16,1 9 0-16,-1 6-1 0,-2 8 2 16,0 7 2-16,-3 3-2 0,2 9 0 15,-4 6 0-15,3 6 4 0,-2 6 1 16,5 1-2-16,-4 4 2 0,2-1-1 15,2-1 0-15,1-2-3 16,3-3 0-16,3-5 0 0,3-4-1 0,3-4 1 16,2-5-2-16,-1-5-9 15,4-2-14-15,-1-5-42 0,-2-8-21 0,0-4-49 16,-6 1-25-16</inkml:trace>
  <inkml:trace contextRef="#ctx0" brushRef="#br0" timeOffset="37521.5703">19116 9292 422 0,'0'0'71'0,"0"0"-62"16,0 0 2-16,0 0 26 0,0 0-2 16,0 0 1-16,0 0-8 0,76-8-14 15,-51 0-9-15,-1-3-3 0,1 1 0 16,-8-2 0-16,-4 2-2 0,-2-1-2 16,-7-1-4-16,-4 2 1 0,-1-4 4 15,-8 4-1-15,-2 0 2 0,-6 1 0 16,1 7 0-16,-6 2-1 0,0 0 1 15,0 11 0-15,0 2 1 0,-1 6 1 16,4 0 2-16,3 5 2 16,1 4 0-16,9 1 0 0,1 5 0 0,5-5-1 15,1 2-5-15,8-2 2 0,3-5 0 0,4-3-2 16,1-5 1-16,6-4-1 16,-1-4 0-16,3-4 0 0,-2-4-1 15,-1 0-2-15,1-4-2 0,-2-5-2 0,-2-5-8 16,0-3-2-16,-4 0-18 15,2-3-29-15,-1-2-21 0,-5 1-43 0,-2 5-10 16</inkml:trace>
  <inkml:trace contextRef="#ctx0" brushRef="#br0" timeOffset="38352.792">19485 8949 287 0,'0'0'37'16,"0"0"-30"-16,63-39 32 0,-35 15 23 16,0-1-10-16,1-5-7 0,-2-1-15 15,-5 0-17-15,-6-4-6 0,-5 1 1 16,-3-1-1-16,-4 2-2 16,0 4-2-16,-2 4-1 15,-2 8 3-15,0 6 1 0,-1 5 4 0,-3 5-1 16,1-1-1-16,-1 2-5 0,-1 2-3 15,0 1 0-15,2 7-1 0,0 1 1 0,2 3-1 16,1 1 1-16,0-2 0 16,1 2 0-16,4 1 0 0,4 0 0 15,-1 0 0-15,6 1 0 0,-5 1 0 0,6-1 0 16,0 2 1 0,-3 1-1-16,0-4 0 0,-1 0 1 0,-1-2-1 0,-3 0 0 15,2-2 0-15,-7-3 0 16,-1 0 0-16,1 0 0 0,-2-2 1 0,0 1-1 15,0-2 0-15,-4-2 0 0,-3 1 0 16,-1-2 2-16,2-2 0 0,-2 0-1 0,0-1-1 16,2 0 1-16,-1-1 1 15,1-6-2-15,0-1 0 0,1-1-4 0,2-4-10 16,3-1-11-16,0-2-22 0,4-2-12 16,3-4-34-16,-1-2-18 0,4-1-4 15</inkml:trace>
  <inkml:trace contextRef="#ctx0" brushRef="#br0" timeOffset="38578.0912">19927 8403 259 0,'0'0'178'0,"0"0"-136"0,0 0-8 15,0 0 14-15,0 0-7 16,0 0-10-16,0 0-14 0,0 0-7 16,61-13-1-16,-57 39-1 0,-4 2-4 0,0 4 1 15,0 2-2-15,0 0 1 0,0 3-3 16,0-4-1-16,0-1 3 0,0-3-3 15,3-2 0-15,-1-4 0 0,3-1 1 16,2-9-1-16,1-1 0 0,1-8 0 16,0 1 0-16,4-5-3 0,-2 0-18 15,3-5-14-15,-2-8-43 0,-5-5-76 16,-1-2-63-16</inkml:trace>
  <inkml:trace contextRef="#ctx0" brushRef="#br0" timeOffset="38743.8126">19925 8522 420 0,'0'0'35'0,"0"0"-25"16,0 0 26-16,0 0 21 15,84 10-7-15,-51-13-9 0,7-2-23 0,2 0-17 16,-7-1 0-16,-4 2-1 0,-7 1-3 16,-4 3-29-16,-4 0-24 0,-2 0-31 15,-8 4-32-15,-1 5 33 0,-2 0 6 16,-3 2-9-16,0-1-24 0</inkml:trace>
  <inkml:trace contextRef="#ctx0" brushRef="#br0" timeOffset="38814.5866">20280 8583 14 0,'0'0'75'0,"0"0"-16"16,0 0 1-16,0 0-1 0,0 0-10 16,8 63-20-16,-8-54-21 15,0-2-8-15,-3-3-47 0,-1-2-73 16</inkml:trace>
  <inkml:trace contextRef="#ctx0" brushRef="#br0" timeOffset="39133.722">18415 9722 119 0,'0'0'58'0,"0"0"-58"15,0 0-32-15,0 0 5 0,0 0 0 16</inkml:trace>
  <inkml:trace contextRef="#ctx0" brushRef="#br0" timeOffset="39576.8183">18263 9716 219 0,'0'0'105'0,"0"0"-51"0,0 0 10 0,0 0-11 16,0 0-3-16,0 0-6 0,0 0-21 15,0 0-12-15,70-8 3 0,-26 8 0 16,6-3-1-16,1 3-5 16,2-2-2-16,-2 1 0 0,-5 1-2 15,-7-3-1-15,-9 3-1 0,-8 0-2 0,-13-1 0 16,-4 1 1-16,-5 0-1 16,-7 0-1-16,-6 0-3 0,-8 0 0 0,-4 0-8 15,-5 1 3-15,-1 2-1 0,-4 0 3 16,0 0-1-16,3 4 3 0,-1-3 4 15,4 3 1-15,5 0 0 0,7 0 1 16,9-2-1-16,2 2 4 0,6 0 0 16,5 1 0-16,9-2 0 0,11-1 4 15,5-2 4-15,9-1 2 0,6-2-4 16,5-4-1-16,4-3-4 0,1-1-2 0,-1-2 0 16,-9-1 0-16,-6 2 2 0,-8 0 1 15,-12 3-3-15,-8 0-2 0,-7 2-1 16,-4 0 0-16,-8 2 2 15,-10 1-2-15,-6 1-3 0,-13 0-7 0,-2 1-7 16,-4 6-4-16,-3 2-6 0,2-1 3 16,-1 5-5-16,2 3-3 15,-1 2-11-15,3 0-2 0,4 3-23 0,6-3-27 16,11-3-18-16</inkml:trace>
  <inkml:trace contextRef="#ctx0" brushRef="#br0" timeOffset="40078.168">18681 10010 462 0,'0'0'57'0,"0"0"-5"16,0 0-12-16,0 0-17 0,0 0-12 16,0 0 9-16,-29 90-8 0,22-47-3 0,0 6-2 15,0 4 0-15,0 2-3 16,-3 1 1-16,-1-1-4 0,-3-3 1 0,0-3-2 15,1-1 0-15,-5-6 0 16,1-4-1-16,1-5-12 0,-2-5 3 16,2-4 3-16,-2-7-3 0,-1-5-8 15,6-8 0-15,0-4-8 0,6-11-22 0,3-13-10 16,2-11-55-16,2-11-13 16,5-2-121-16</inkml:trace>
  <inkml:trace contextRef="#ctx0" brushRef="#br0" timeOffset="40389.4476">18571 10022 64 0,'0'0'243'0,"0"0"-208"15,0 0-2-15,0 0 21 0,0 0-5 16,0 0-16-16,0 0-16 16,0 0-10-16,0 0-3 0,-48 20-1 0,45-10 2 15,3-3 0-15,0-1-3 0,0-2-1 16,0-1 2-16,0-3-2 0,5 0-1 15,-1 0 3-15,1-7 8 0,5-3 5 0,1-4-6 16,4-6-1-16,-2-2-3 16,1-4-1-16,-1 2 4 0,1-2 4 15,-4 1-2-15,1 4-3 0,-1 3-3 16,0 7-1-16,-5 5-1 0,1 6 1 16,-2 0 0-16,-1 10 0 0,1 9 0 0,-3 6 2 15,3 9-1-15,-2 5-2 16,1 6-3-16,0 0 1 0,2 1-1 0,4-5 0 15,1 1-34-15,-2-5-46 0,3-7-106 16,-2-6-188-16</inkml:trace>
  <inkml:trace contextRef="#ctx0" brushRef="#br0" timeOffset="40875.7786">18106 10964 170 0,'0'0'135'0,"0"0"-96"0,0 0-3 15,0 0 17-15,-38 61-3 0,23-39-13 16,1 5-1-16,0 3-11 0,3 2-12 16,2 0-5-16,5 0 1 0,1-1-2 15,3-3-4-15,0-1-2 16,5-5 2-16,5-5-1 0,1-2-2 0,5-5 0 16,2-4-6-16,2-3-15 0,1-3-10 15,0 0-13-15,0-3-1 0,2-7-23 16,-2-1-31-16,-2-3 13 15,-2-1-88-15</inkml:trace>
  <inkml:trace contextRef="#ctx0" brushRef="#br0" timeOffset="42559.6057">18277 11256 54 0,'0'0'66'0,"0"0"13"16,0 0 3-16,0 0-8 0,0 0-18 15,0 0 3-15,0 0-10 0,0 0-1 0,-4 62-21 16,0-41-4-16,-3-4-2 0,5 0-2 16,-1 0-2-16,3-2-7 0,0 0-6 15,5-4 1-15,4 0-1 0,-3-4-3 16,6-3 2-16,-1-4-2 0,1 0 2 15,4-7-3-15,-4-4 0 16,4-3-6-16,-2-1-9 0,-5-6-5 0,2 0 3 16,-6-1 6-16,0-2-1 15,-2-1 5-15,-3-1 4 0,0 4 3 0,-7 1 0 16,3 5 0-16,-5 7 1 0,-2 4 0 16,-2 5 0-16,-5 3 1 0,3 5 0 15,0 1 1-15,0 2 0 0,6 2 1 16,0-2 0-16,7 2-1 0,2-3-1 15,0 0-2-15,1-2 1 0,6-3 0 0,5 2-1 16,4-3 2-16,2-4-1 16,4 0 1-16,0 0-2 0,-1-4-1 15,-2-3-7-15,-4 3-2 0,-4 1 6 16,-3-1 4-16,-3 3 1 0,-1 1-1 16,0 0 0-16,0 0 7 0,-3 3-2 15,4 4 1-15,-3 2-2 0,2 0 1 0,0 1 3 16,-1 4-3-16,1 0-1 0,0 0 0 15,-2 1 1-15,2 0-2 0,-2-3 0 16,3 1 1-16,-1-6-1 0,-2 0-1 16,-1-2-2-16,1-5 1 0,-1 1 1 15,0-1-1-15,0-6 2 0,3-1 7 16,0-7-1-16,0 2-6 0,0-4 1 16,3-1-2-16,1 3-1 0,-1 0-1 15,2 1 1-15,-3 3 0 0,0 3 0 16,1 4 0-1,-3 0 0-15,0 3-1 0,-1 0 1 0,1 4 0 0,0 4 0 16,-2 0 2-16,2 4-1 0,-3-3-1 16,1 0 0-16,2 3 0 0,2-3-1 15,-1 1 1-15,1-1-2 0,3-4 2 16,-2 0 0-16,0-2-1 0,2-2 0 0,-2-1 1 16,3 0 0-16,-3-1-1 15,4-4 1-15,-3 1-1 0,-1-3 1 0,3 3-1 16,-3-3 0-16,1 1 0 0,0 0 0 0,0 1-3 15,0 1-3-15,-2 1-1 16,2-1-2-16,0 1-9 0,0-5-1 16,2 1-3-16,0-3-1 0,0-3-15 15,-1-1-7-15,1-3 7 0,1-5 2 0,-1 0-6 16,-2-4 7-16,0-3 11 16,-2-4 8-16,0 2 13 0,-1 2 3 15,0 8 0-15,-2 3 8 0,-1 8 22 16,-1 7 4-16,-1 3 6 0,0 1-2 15,0 10-7-15,0 9-8 0,-3 7 0 0,0 9-6 16,0 8-3-16,0 4 2 0,-2 4-1 16,0 9-4-16,1-1-5 0,3 4-1 15,1 1 1-15,0-1 0 0,1 0 0 16,2-7-2-16,3-6-3 0,0-6-1 16,-1-9 0-16,0-8-8 0,-2-8-3 15,0-5-31-15,-1-9 13 0,-2-6 3 16,1-11-5-16,-1-12 16 0,2-6 5 15,0-9-3-15,0-8 2 0,3-9 8 16,0-9 3-16,2-7 0 0,2-5 1 16,3 1 1-16,3 10 4 15,-2 8 0-15,2 17 10 0,0 12 9 0,-3 9 6 16,-1 12-11-16,0 3-6 0,-3 4-3 16,1 4-4-16,-2 7 1 0,-3 2 3 0,-3 6-1 15,-1 4-4-15,0 1-1 0,-6 0-3 16,-4 4-2-16,-3-3 2 0,-4-2 0 15,-3-5-2-15,-1-2 1 0,-4-3 1 16,-1-4-1-16,3-5-1 0,0-4 2 16,4 0-1-16,4-2-1 0,6-5 2 15,7-2-1-15,2-1 0 16,6-2 1-16,6 0-2 0,6-2 1 16,7-1-1-16,1 0 0 0,4 2-2 0,0-3 0 15,3 2 1-15,-2 0-6 0,-2 1-4 16,-1 0 1-16,-1-1 3 0,0-1 3 15,-5-1 3-15,-3-3 1 0,0 0 0 0,-8-2 1 16,-3-3-1-16,-2 1 0 0,-3-6 1 16,-1 4 1-16,1-7-2 15,-3 1 0-15,0 0 0 0,-3 3 0 16,1 5 0-16,-1 8 0 0,0 7 1 0,-1 6-1 16,0 2 4-16,-1 8-1 15,-2 6-1-15,1 11-1 0,-2 5 1 0,0 7 2 16,5 6 2-16,0 0-3 0,1 1-2 15,2 1 1-15,0-7-2 0,7-1 1 16,-2-4-1-16,6-7 1 0,-3-3-1 16,3-6 2-16,2-2-2 0,-2-5 0 15,1-5 1-15,1-4 0 0,2-1-1 16,1-10 2-16,1-3 0 0,0-3-2 16,-1-5 0-16,-3-1-1 0,1 1-6 15,-9 0-1-15,-1 1 4 0,-1 4 2 16,-3 2 1-16,0 2 1 0,-5 4 0 15,-1 4 0-15,-4 2 0 0,0 2 0 16,-1 4 0-16,2 4 0 0,-4 7 1 16,7 1 1-16,-2 2 3 0,7 2-1 15,-1-1-2-15,2 0-1 0,6-1-1 0,3-2 0 16,7-2 2-16,-4-3-2 0,5-1 0 16,0-4 1-16,2-2-1 0,-1-4 0 15,0 0-3-15,-1-10-6 0,0 0-8 16,-3-4-4-16,2-3-2 0,-3-3-9 15,-2 0-7-15,-2-1 0 0,-5 0-10 16,1 3 12-16,-3 0 27 0,-2 5 5 16,0 2 5-16,0 6 3 15,0 5 17-15,0 0 16 0,-2 3-4 0,2 2-19 16,0 4-5-16,0 6 13 0,2-6 5 0,6 6-3 16,2-1-6-16,2 1-4 0,5 0-1 15,-1-1-4-15,-1 1-2 0,1-4-3 16,-2 0-1-16,2-3-1 15,-4-3-1-15,1 0-5 0,-1-4-16 16,-5-1-13-16,2 0-25 0,-1-6 8 0,-1-3-9 16,2-3-18-16,-4-5 18 0,1 0-11 15,0-4-38-15</inkml:trace>
  <inkml:trace contextRef="#ctx0" brushRef="#br0" timeOffset="42685.5083">19810 11190 23 0,'0'0'70'16,"0"0"-6"-16,0 0 4 0,0 0-4 15,9-47 26-15,-18 49 9 0,-2 8-45 16,-7 5-29-16,-2 3-5 0,-2 3-3 0,0 4 3 15,3 1 1-15,-1 0-5 16,6 2-3-16,6-3-8 0,0-2-3 16,8-4 0-16,0-4-2 0,8-3-23 0,0-5-32 15,6-7-43-15,1-4-75 16,1-7-95-16</inkml:trace>
  <inkml:trace contextRef="#ctx0" brushRef="#br0" timeOffset="43107.2442">20197 11027 126 0,'0'0'351'0,"0"0"-327"15,0 0-14-15,0 0 18 0,0 0 3 16,0 0 12-16,0 0-10 15,0 0-14-15,-1 67-11 0,-5-51-2 0,1-4 4 16,-2 2-1-16,-1-2-1 0,2-1 0 16,-2-2-4-16,0-3 4 0,6-1-5 15,0-5 1-15,2 0-1 0,0 0-1 16,0-2 1-16,3-5 3 0,2-6 3 0,8-3-6 16,-2-3-2-16,3-5 0 15,5 0 1-15,1-6-2 16,2 1-1-16,5-1 1 0,0 6 1 0,-3 7-1 15,-1 4-3-15,0 9 3 0,-5 3 0 16,-6 1 0-16,0 7-1 0,-6 5 1 16,-5 1 0-16,-1 4-2 0,0 4 1 15,-1 0 0-15,-4 1 1 0,4 0-3 16,-3-4-10-16,4 1-14 0,0-2-11 0,0-6-12 16,8-3-21-16,-5-7-15 0,10-1-51 15,-4-2 6-15</inkml:trace>
  <inkml:trace contextRef="#ctx0" brushRef="#br0" timeOffset="43393.8466">20599 10954 160 0,'0'0'321'0,"0"0"-276"0,0 0-12 16,0 0 12-16,0 0-10 0,-60 71 5 16,55-52-8-16,0 0-19 0,4-3-7 15,1 1-4-15,0-2 0 0,4-4 0 16,3-1 0-16,-4-7-1 0,3 0 0 0,-3-3 0 15,3 0 1-15,-2-3-1 16,-4-7 1-16,4 0 0 0,-2-5 1 16,-1-2-3-16,2 0 1 0,0-5 0 15,0 1 1-15,-3 0-1 0,0-3 3 16,0 2 0-16,-3 2-2 0,0 6-2 16,-1 4 1-16,-1 5-1 0,3 4-1 15,-7 1-2-15,3 5 1 0,0 5-7 0,-1 1-21 16,3 5-15-16,0-2-21 0,4-1-59 15,2 0-55-15,7-2-98 0</inkml:trace>
  <inkml:trace contextRef="#ctx0" brushRef="#br0" timeOffset="43498.2151">20672 11091 574 0,'0'0'108'0,"0"0"-72"16,0 0 38-16,0 0-18 0,0 0-20 0,0 0-13 15,0 0-16-15,0 0-7 0,0 0-5 16,26 49-60-16,-36-49-113 15</inkml:trace>
  <inkml:trace contextRef="#ctx0" brushRef="#br0" timeOffset="48198.0673">18478 11791 207 0,'0'0'41'0,"0"0"138"16,0 0-126-16,0 0 4 0,12-51-2 16,-12 56-20-16,2 9-11 0,-2 12 7 15,0 6-8-15,-3 10-12 0,-8 6-1 0,1 7-3 16,-3 3 4-16,0 2 0 16,2 3-4-16,-2 1-3 0,5-2 0 0,-1-3 0 15,2-5-3-15,1-6 2 16,-1-5-2-16,2-8 1 0,0-2-1 0,-1-9 0 15,1-4-1-15,0-7 0 0,2-7-1 16,0-6-27-16,2-3 0 0,-3-14-4 16,1-12-15-16,3-5-19 0,0-16-26 15,0-7-25-15,7-8-6 16,-1 2-112-16</inkml:trace>
  <inkml:trace contextRef="#ctx0" brushRef="#br0" timeOffset="48513.4194">18435 11979 186 0,'0'0'45'0,"18"-81"-16"16,-11 55 9-16,-2 6-1 0,-4 0-2 0,0 6 10 15,-1 2-8-15,0 2-10 16,-2 5-3-16,-7 2-3 0,2 3 1 0,-3 1-6 16,-3 5-2-16,-1 4-9 0,-3 1 1 15,1 3-3-15,2 0 4 0,-3-1 6 16,3 1-5-16,2-2-1 0,6 0-4 16,3-7 2-16,2-1-4 0,1-1 0 15,4-3 0-15,2 0 2 0,6-8-1 16,3-8 4-16,6-6-4 0,-1-7 1 15,4-1-3-15,0-6 0 16,3 2 2-16,-2 2-2 0,-4 4-1 0,-1 8 1 16,-6 6 2-16,-6 7 1 0,-2 5 0 15,-3 2 3-15,-3 6 0 0,0 11-2 16,0 7 0-16,0 8 2 0,-4 7 0 16,1 2-6-16,3 1 0 0,0 0 0 15,7-3-4-15,4-1-30 0,5-5-32 16,4-7-72-16,-3-9-139 0</inkml:trace>
  <inkml:trace contextRef="#ctx0" brushRef="#br0" timeOffset="49186.0406">17871 12922 309 0,'0'0'216'0,"0"0"-189"0,0 0-23 0,0 0 7 16,0 0 19-16,-4 95 5 15,-1-49-1-15,0 1-20 0,0 1-4 16,1-1 0-16,3-4-4 0,-1-6-2 0,0-3-2 15,1-5-1-15,0-5 1 0,0-6-1 16,1-6-1-16,-2-5-1 16,2-4-8-16,0-3-6 0,3-7-2 15,3-6 10-15,3-6 6 0,2-9 1 0,-2 0-1 16,1-3 0-16,4 3-2 0,-2 1 3 16,1 5-1-16,3 3 1 0,1 4 0 15,0 5 0-15,0 2 0 0,3 2 0 16,1 1 0-16,-1 3 0 0,4-3-2 15,-5 1 2-15,-1 0 0 0,-2-1 0 16,-2 1 0-16,-2 0 0 16,-6-2 0-16,-1 0 2 0,-3 0-2 0,0-3 0 15,-2-1 0-15,0-3 1 0,0-1 1 16,-3-1-1-16,1 1 0 0,0-1 0 16,1 4 5-16,1 2 2 0,0 5-1 0,0 4-1 15,0 0-3-15,0 9-3 16,0 7-1-16,0 7 1 0,0 6 2 0,0 3 0 15,0 2-2-15,1 4 0 16,1-4 0-16,-1 0 0 0,3-2 0 16,-2-5-23-16,3 0-12 0,-1-9-38 0,5-3-42 15,1-6-51-15</inkml:trace>
  <inkml:trace contextRef="#ctx0" brushRef="#br0" timeOffset="49409.2408">18498 12685 475 0,'0'0'34'0,"0"0"-10"15,-49 89 22-15,37-35-4 0,7 6-7 16,2 7-5-16,2 5-16 0,1-1-10 16,3-3-4-16,1-3 0 0,4-2 0 15,0-7 1-15,3-4 0 0,0-6-1 16,2-10-4-16,1-6-9 0,1-10-1 15,1-10-3-15,3-10-8 0,2-8-14 16,2-14-29-16,4-8-42 0,0-6-34 0,-1-1-125 16</inkml:trace>
  <inkml:trace contextRef="#ctx0" brushRef="#br0" timeOffset="49705.3646">18794 13031 330 0,'0'0'57'0,"0"0"-34"0,-67-9 17 0,47 19 1 15,1 3-1-15,3-2 3 0,4 7-17 0,2-1-13 16,5 0-7-16,3 3-1 16,2 1-1-16,0-1-3 0,4-1 1 0,4-2 0 15,4 2-1-15,1-5-1 0,1 3 0 16,2-3-7-16,0 0 1 0,0 2-2 16,-3-5 5-16,-3 0 3 15,-1 0 0-15,-4-3 0 0,-2 0 0 0,-3-3 1 16,0 0 3-16,0-2 3 15,-3-3 4-15,-4 2 1 0,-1-2 3 0,-1 1-8 16,-3-1-2-16,-1 0-3 0,2 0-2 16,-5 0 0-16,0-3-3 0,1-4-3 15,1 2-9-15,0-2-12 16,2-3-5-16,5-1-24 0,1-3-29 0,3-7-44 16,3 2-53-16</inkml:trace>
  <inkml:trace contextRef="#ctx0" brushRef="#br0" timeOffset="49968.3729">18937 12741 374 0,'0'0'163'0,"0"0"-120"0,0 0-5 16,66-10 10-16,-47 26-10 0,-2 5-3 16,1 8-14-16,-3 2-14 0,-1 7-4 15,0 3-1-15,-2 2 1 0,-2 0-3 16,-3 2 0-16,-5 3-1 15,-2 1-1-15,0 1-9 0,-8-4 0 0,1-1 0 16,-4-5 0-16,-3-7-2 0,-1 1 7 16,-2-9 2-16,-5 2 0 0,3-5-9 15,-3-4 4-15,4-1-1 0,0-6-8 16,9-3-21-16,6-5-25 0,3-3-45 0,11-9-73 16</inkml:trace>
  <inkml:trace contextRef="#ctx0" brushRef="#br0" timeOffset="50086.6462">19437 13342 628 0,'0'0'8'0,"0"0"-8"16,0 0 2-16,0 0-2 16,-69 56-6-16,59-53-71 0,2-3-205 0</inkml:trace>
  <inkml:trace contextRef="#ctx0" brushRef="#br0" timeOffset="52509.4841">9573 12624 184 0,'0'0'111'0,"0"0"17"16,0 0-73-16,0 0-16 0,0 0 16 15,0 0 0-15,62-38-14 16,-36 16-8-16,-3-6-11 0,4 0-10 0,4-7-3 16,1-6-2-16,1-3-2 0,-2-4-4 15,-1 0 1-15,-5-6-2 0,-4 4 1 16,-8 1-1-16,-2 5-1 0,-2 10-1 0,-6 8 1 15,1 9-3-15,-4 7 4 16,-1 2 1-16,-5 6-1 0,-2 2-1 16,2 5-1-16,-5 9 0 15,-2 3 0-15,2 7 0 0,0 4 1 0,3 1 1 16,6 4 0-16,2 0-2 0,0-2 2 16,4-1 0-16,7-3 0 0,-2 1-1 15,6-6 1-15,1 1 0 0,-1-2 0 16,8-3-1-16,-4-2 1 0,1-2 0 15,-1-1 0-15,-3-2 0 0,3-2 0 16,-8-2 0-16,-4 0 0 0,-5-3 1 16,-2 1-1-16,-1-2 0 0,-7 0 0 0,-7 2 2 15,-6 2 9-15,-1-2-3 16,-1 2-1-16,-3-1-1 0,6-1 1 0,4-2-2 16,4 1-5-16,5-4 0 0,6 0 1 15,1 0-1-15,5 0-4 0,6 0-25 16,10-7 4-16,8-4-14 0,7 0-24 15,-2-4-42-15,1-2-87 0,-7 2-38 16</inkml:trace>
  <inkml:trace contextRef="#ctx0" brushRef="#br0" timeOffset="52724.4412">10435 12247 456 0,'0'0'82'0,"0"0"-59"0,0 0 7 16,0 0 15-16,70-21-20 0,-51 16-12 15,3 4-9-15,2-3-4 0,0 0 1 16,-2 2-1-16,-3-3-14 0,1 2-53 16,-9 0-88-16,-4-1-112 0</inkml:trace>
  <inkml:trace contextRef="#ctx0" brushRef="#br0" timeOffset="52852.4311">10453 12383 370 0,'0'0'208'0,"0"0"-192"0,0 0-11 16,0 0 33-16,67 28 1 0,-29-30-17 16,3-8-15-16,-1 3-7 0,0-3-30 15,-3-4-144-15</inkml:trace>
  <inkml:trace contextRef="#ctx0" brushRef="#br0" timeOffset="53593.5732">11901 12019 173 0,'0'0'276'16,"0"0"-220"-16,0 0-9 0,0 0-4 15,0 0 18-15,0 0-9 0,0 0-23 16,0 0-19-16,-33 24-8 0,15 10 4 15,-5 4 2-15,-2 8 5 0,-4-2-4 16,0 0-2-16,-2-2-6 16,1-5 1-16,4-2 1 0,3-10-2 0,5-4-1 0,0-5 1 15,6-10 0 1,0-2 0-16,0-4 0 0,0-5-2 0,1-7-2 0,1-11-3 16,1-1-1-16,4-8 6 0,3 0 0 15,2-4 1-15,0 3 0 0,1 5 0 16,5 6-1-16,2 11 1 0,1 6-3 15,4 5 1-15,4 5-1 0,2 8 0 16,3 4 0-16,4 5 3 0,-2 5 0 16,3 0 0-16,-2 1 0 0,0-2 0 15,-2-2 1-15,2-4-1 0,-1 0-1 16,-3-6-18-16,1-1-15 0,-1-8-8 16,-1-3-12-16,1-2-29 0,-2-8-72 0,-2-4-48 15</inkml:trace>
  <inkml:trace contextRef="#ctx0" brushRef="#br0" timeOffset="53736.0806">12094 12271 481 0,'0'0'81'15,"0"0"-49"-15,0 0 18 0,73-3-1 16,-53 4-16-16,1 5-17 0,-1-1-8 16,2 4-6-16,3-5-1 0,-4 1-1 15,-1 1-5-15,-5-4-43 0,-2 0-55 16,-2-2-144-16</inkml:trace>
  <inkml:trace contextRef="#ctx0" brushRef="#br0" timeOffset="53897.8413">12255 12122 300 0,'0'0'307'0,"0"0"-278"15,0 0-27-15,-13 66 13 16,9-28 19-16,-2 9-15 0,1 5-11 0,0 5-6 15,2 3-2-15,-3-3-18 0,-2-4-72 16,3-12-191-16</inkml:trace>
  <inkml:trace contextRef="#ctx0" brushRef="#br0" timeOffset="54575.5067">12769 12118 170 0,'0'0'212'0,"0"0"-147"0,0 0-3 16,0 0-1-16,0 0 1 16,0 0-9-16,0 0-20 0,0 0-25 15,-7 24-8-15,3 22 10 0,1 9 5 16,-1 8 2-16,3 2 5 16,-3 6-5-16,-2-2 1 0,0 1-5 0,2-3 3 15,-1-5 0 1,-2-4-8-16,1-3-2 0,1-3-1 0,-3-6-3 0,-1-9 0 15,0-2-2-15,0-10 1 0,1-7-1 0,1-7-1 16,0-7 1-16,-2-4 0 0,-1-12-10 16,-6-9-13-16,2-9-29 0,-4-14-17 15,3-6 3-15,-2-11-22 16,1-11-75-16,4 7-75 0</inkml:trace>
  <inkml:trace contextRef="#ctx0" brushRef="#br0" timeOffset="54714.1959">12445 11727 405 0,'0'0'125'0,"0"0"-83"16,0 0-23-16,0 0-14 0,0 0-3 15,0 0 7-15,70-5 3 0,-49 31-7 0,6 2-4 16,0 4-2-16,-4-1-35 16,1-9-100-16,1-9-206 0</inkml:trace>
  <inkml:trace contextRef="#ctx0" brushRef="#br0" timeOffset="55154.4435">13194 12411 68 0,'0'0'0'0,"-14"-96"-7"0</inkml:trace>
  <inkml:trace contextRef="#ctx0" brushRef="#br0" timeOffset="55705.9612">13243 12010 218 0,'0'0'148'0,"0"0"-95"0,0 0 10 16,0 0-1-16,0 0-5 0,0 0-20 15,0 0-21-15,0 0-10 0,0 0 0 16,-39 50 2-16,32-21 0 16,-4-1-3-16,6 0-1 0,1-3-1 0,3-1-1 15,1-4 1-15,0-2-1 16,1-5-2-16,2-6 1 0,5-1-1 0,3-6 0 16,3 0-6-16,1-8-1 0,4-4-4 15,5-5-7-15,-2 1 0 16,-1-1 0-16,-2 6 7 0,-4-1 6 15,-2 5 1-15,-2 2 4 0,-4 5 0 0,2 0 0 16,-3 8-1-16,2 3 1 0,0 3 1 0,-2 2 2 16,7 3-1-16,-6-2 1 15,9-2 0-15,1 0 1 0,1-3-1 0,3-1 3 16,1-5 0-16,4-5-1 16,0-1-2-16,0-6 1 0,-4-7 0 0,1-3-1 15,-7-2-1-15,-2-6 0 16,-10 2 6-16,-4-8 9 0,0-1 0 0,-11 1-2 15,-3-4 1-15,-7-1-4 0,-3 1-1 16,-2 2-4-16,4 8 0 0,0 6-2 16,5 8-4-16,6 8 1 0,6 2-2 15,5 4-6-15,4 9 1 0,8 8-36 16,6 1-2-16,7 2-26 16,8 1-80-16,-4-5-104 0</inkml:trace>
  <inkml:trace contextRef="#ctx0" brushRef="#br0" timeOffset="55836.7474">13969 12199 215 0,'0'0'421'0,"0"0"-380"15,0 0-25-15,0 0 4 0,0 0-14 0,0 0-6 16,0 0-23 0,0 0-79-16,-57 0-231 0</inkml:trace>
  <inkml:trace contextRef="#ctx0" brushRef="#br0" timeOffset="59479.037">11667 12005 114 0,'0'0'43'15,"0"0"-40"-15,0 0 46 0,0 0-29 0,-54-63 52 16,46 52-17-16,0 2-11 0,2 0 1 16,4 3-1-16,-1 2-3 0,3 3-3 15,0-1-4-15,3 1-11 0,6 1-6 16,5 0-7-16,8 1-1 0,5 5 17 16,2 3-11-16,2 5 0 0,2 3-6 15,-4 5-4-15,-2 6 1 0,-5 1-4 16,-3 4 0-16,-5 0-2 0,-7 4 1 15,-1-3 0-15,-5 0-1 0,-1-1 0 16,-1 1 0-16,-6-2 1 0,-2 0-1 16,-2-2 0-16,-2 0 0 0,1-3 1 15,-3-1-1-15,-2-1 1 0,0-3-1 16,1-4 2-16,-4-4-2 0,4-4 1 16,1-4 0-16,-3-3 2 0,3-2 0 15,-2-1 0-15,1-9 0 0,-1-4 1 16,1-7-2-16,-1-4 1 0,2-3 0 15,2-5 1-15,2-6-2 0,-2 1 1 16,8 2-1-16,1 2 2 0,4 9-3 0,0 1 5 16,4 6 3-16,5-2 0 15,4 1-5-15,6 1 0 0,1-1-1 16,6-2-2-16,7 0 2 0,5-1-1 0,5-2 0 16,7-1-1-16,1 0 0 15,3 0 0-15,-1 0 0 0,0 2 0 16,-8 3 0-16,-3 3-1 0,-8 1 1 0,-10 4-1 15,-4 4 0-15,-6 1 0 0,-5 3 0 16,-3 2 0-16,0 1 0 0,-3 0-1 16,-2 2-1-16,1 5 0 0,1 0-2 15,-1 2-2-15,1-1-10 0,1-1-6 16,0 1 3-16,-1-2-4 0,1-2-10 16,4 1-9-16,-5-4 3 0,2 0-23 15,1-1-19-15,2-1-43 16,-5-4-59-16</inkml:trace>
  <inkml:trace contextRef="#ctx0" brushRef="#br0" timeOffset="60131.7348">11783 12050 289 0,'0'0'61'0,"0"0"-24"0,0 0-1 16,0 0 3-16,0 0 0 15,0 0-5-15,0 0-14 0,49-5-8 0,-40 25-3 16,0 6 0-16,-2 3-2 0,1 6 1 0,-5 1-2 15,0 2 1 1,-3 1-2-16,0-1-1 0,-5-6 7 0,-4 0-4 16,1-3 1-16,-4-3-3 0,2-3 0 0,-5-1 3 15,3-4-1-15,0-3-1 16,-2-3 2-16,5-5 0 0,-1-3 2 0,-1-4 1 16,2 0-3-16,2-4-3 15,-5-5-1-15,2-8 1 0,-1-2-4 0,-1-5 1 16,0-4-1-16,-2-5-1 15,-1-3 0-15,3-5-2 0,1 0 1 16,3 1-3-16,2 5 3 0,3 4 1 0,3 8 0 16,4 5 0-16,6 1 0 0,4 3 0 15,7 0-1-15,5 2 1 0,9-3 0 16,3 1 0-16,9 0 1 0,5-3-1 16,6-3 0-16,3 2 1 0,-3 0 0 15,-2 1-1-15,-11 3 0 0,-5 5 0 16,-8 4-13-16,-9 0-60 0,-7 3-37 15,-10-1-104-15</inkml:trace>
  <inkml:trace contextRef="#ctx0" brushRef="#br0" timeOffset="76217.7544">8682 15141 303 0,'0'0'163'0,"0"0"-103"0,0 0-38 16,0 0 2-16,0 0 13 0,0 0-4 16,-25 66-9-16,35-52-7 15,1-2-7-15,5-2 1 0,6 0 2 16,4-3-2-16,0-1-4 0,5-4-3 15,-1-2-2-15,3-1-1 0,-3-11-1 16,2-2 0-16,-8-6-7 0,-2-6-2 0,-5 1 0 16,-7-5 4-16,-8 1-2 0,-2-1 2 15,-12 0 1-15,-4 4 1 0,-3 6 1 16,-5 9 1-16,1 7 0 0,-4 4 1 16,-3 7 0-16,-4 10 2 0,2 7 1 15,-2 9 5-15,3 4-1 0,9 5-1 16,8 2-1-16,6 0 1 0,8 4-3 15,5-4 0-15,11-2-1 0,4-1 1 16,5-2-2-16,6-7 1 0,2-4-2 16,3-2 1-16,-2-9 1 0,3-5-2 15,0-2 0-15,-2-10-9 0,2 0-17 16,-3-14-22-16,5-20-40 0,-6-5-98 16</inkml:trace>
  <inkml:trace contextRef="#ctx0" brushRef="#br0" timeOffset="76758.5828">9401 14233 237 0,'0'0'119'0,"0"0"12"0,0 0-92 16,0 0 4-16,0 0-1 0,0 0-12 16,-4 11-20-16,5 12 0 0,2 5 10 15,-1 7-5-15,0 1 1 0,-2 4 2 16,1 2-2-16,-1 1-3 0,0-3 0 15,0 1-1-15,-1-2 1 0,-6-4 0 16,4-4-3-16,-2-3-2 0,-4-2-1 16,3-7 0-16,0-1-2 0,-1-6-1 0,3-2-1 15,-1-5-3-15,0-3 1 16,-1-2 2-16,0 0-3 0,-1-5 2 0,-5-6-2 16,-4-10-12-16,1-5-23 15,-7-7-25-15,0-11-33 0,-2-9-77 16,3 0-155-16</inkml:trace>
  <inkml:trace contextRef="#ctx0" brushRef="#br0" timeOffset="76885.3378">9241 13968 278 0,'0'0'346'16,"0"0"-315"-16,0 0-31 0,0 0-1 15,0 0 0-15,0 0 1 0,61 34-3 16,-41-25-36-16,-2-5-93 0,-2-4-187 15</inkml:trace>
  <inkml:trace contextRef="#ctx0" brushRef="#br0" timeOffset="78192.7229">9704 13865 85 0,'0'0'221'16,"0"0"-113"-16,0 0-47 16,6-70-23-16,1 52 16 0,2 2-10 15,4 7-6-15,-1 2-7 0,4 4-13 0,-1 3-4 16,-1 3-4-16,0 13-6 0,-3 3-1 16,-3 10-1-16,-1 4 0 0,-7 6-2 15,-3 3 1-15,-8 0 1 0,-2-1 0 16,-4-1-2-16,-1-6 0 0,3-3-3 15,-4-8 1-15,3-4 1 0,4-4 1 16,0-9 1-16,3 1-1 16,1-7 0-16,2 0 1 15,1-3 0-15,0-9 0 0,3-3-1 0,0-5-4 0,2-2 1 16,0-1 2-16,0 0-1 0,0 6 2 16,0 5-2-16,0 3 1 0,2 9-1 15,1 2 0-15,2 8-3 0,1 6 2 16,-1 2 2-16,0 4 1 0,-1 0 1 15,3-3-1-15,-2 0 0 0,2-2 0 0,4-4 0 16,-1-3-1-16,5-2 1 16,0-6 0-16,5-2-17 15,2-10-26-15,2-7-10 0,3-7-37 0,-4-6-44 0,-2 1-71 16</inkml:trace>
  <inkml:trace contextRef="#ctx0" brushRef="#br0" timeOffset="78367.7107">10011 13842 188 0,'0'0'164'16,"0"0"-110"-16,0 0 3 0,6 63-6 16,-3-40-6-16,1 0-13 0,-3-2-12 15,4 1-9-15,-4-5-5 0,0-3-3 16,0 1-2-16,1-8 0 0,0 2-1 16,2-7 0-16,-1-2-2 0,5-2-35 0,-1-10-37 15,0-7-41-15,1-1-61 16</inkml:trace>
  <inkml:trace contextRef="#ctx0" brushRef="#br0" timeOffset="78545.7794">10166 13795 26 0,'0'0'334'0,"0"0"-234"16,0 0-49-16,-3 79-1 16,0-58-1-16,0 4-9 0,0-4-7 0,0 0-18 15,0 1-5-15,2-8-4 16,0 0-5-16,1-6 0 0,0-3-1 0,-2-1 0 15,2-4-20-15,-2 0-33 0,-2-4-17 16,-2-8-44-16,-4-2-77 0</inkml:trace>
  <inkml:trace contextRef="#ctx0" brushRef="#br0" timeOffset="78906.2005">9908 13764 201 0,'0'0'267'16,"0"0"-207"-16,0 0-33 0,0 0 10 0,0 0 24 15,0 0-8-15,76 5-11 0,-44-5-4 0,7-3-10 16,0-6-12-16,3-6-7 16,2 0-4-16,-3-4-3 0,2-1 0 15,-8-4-2-15,-2 1 0 0,-2-1-10 0,-7 1-9 16,-4 3-3-16,-4-5 0 0,-5 3 1 16,-3 0 5-16,-4-2-1 0,-4 5-2 15,0 3 6-15,0 5 5 0,-4 7 7 16,-4 2 0-16,0 3 0 0,-3 9 1 15,0 6 0-15,-1 12 1 0,1 2-1 16,0 8 2-16,4 5-2 0,1 5 5 16,0 5 3-16,3 5 1 0,3 5 0 15,-1 5 0-15,-1-2-2 0,-2 3-2 16,-1-1-1-16,0-1-2 0,-1-3-1 16,0-3-1-16,-1-6 0 0,2-8 1 0,-1-3-1 15,-3-8 0-15,4-7 0 16,-3-6-1-16,-1-7-3 0,1-5-16 0,-3-7-7 15,0-4-24-15,-2-14-17 0,1-7-40 16,1-10-39-16,0-2-36 16</inkml:trace>
  <inkml:trace contextRef="#ctx0" brushRef="#br0" timeOffset="79248.8869">10172 14183 132 0,'0'0'93'0,"0"0"12"16,0 0-63-16,0 0-4 0,46-61 23 15,-29 56-13-15,2 1-5 0,4 0-14 16,2-2-7-16,2 2-8 0,-2-2-4 0,0-1-5 15,-1 2-3-15,-4 2-2 16,-3-1 0-16,-2 2 0 0,-6 2 0 16,-1 0 0-16,-4 0 1 0,1 6-1 0,-2 2 0 15,-3 4 0-15,0 3 0 0,0 0 2 16,0 2-1-16,0-1-1 16,0-3 1-16,1 3-1 15,4-4 0-15,3 0 0 0,2-3 1 0,4-4-1 0,2-2 0 16,2-3 1-16,0-3 0 0,-1-5 1 15,-3-5-2-15,-1-2 1 16,-7-3-1-16,-2-1 3 0,-4-3-1 0,-3-2-1 16,-4 1 2-16,-5 4-2 0,0 6 0 15,-2 5 0-15,0 5 1 0,-1 3-2 16,-1 1-3-16,0 8-3 0,2 3-15 16,-1-1-11-16,5 4-28 0,0-5-31 15,5-1-39-15,5-2-179 0</inkml:trace>
  <inkml:trace contextRef="#ctx0" brushRef="#br0" timeOffset="79705.3635">10745 13619 74 0,'0'0'12'16,"0"0"-12"-16,0 0 94 0,0 0-71 16,0 0-13-16,0 0-2 0,0 0-3 15,0 0-5-15,20-35 0 0,-17 35-8 16,-2 0-10-16,2 0-6 0,-1 0 11 0,-2 0 13 16,2 0 0-16,-1 0 5 0,-1-2 17 15,1 0 12-15,-1-1 1 0,2-1-6 16,0-2 0-1,0 1-5-15,2 0 2 0,-1-3-5 0,2 5-4 16,-1-2 7-16,0-1 9 0,-2 3 0 0,-2 1-8 16,0-1 8-16,0 3-1 15,0 0-3-15,0 0-5 0,0 3-5 16,0 5-11-16,0 6-8 0,0 4 0 0,0 10 6 16,0 1 1-16,0 6-1 0,-1 5 1 15,0-3 3-15,1 2-1 0,-2-2 0 16,2 0-2-16,0-4-1 0,0-3-5 15,0-1 1-15,0-5 0 0,0-2-2 16,4-2 0-16,0-6 0 0,2 2 0 0,-1-7 0 16,2-2 1-16,2-5-1 15,2-2-1-15,3-2-3 0,2-7-13 16,6-4-12-16,0-2-14 0,1-6-22 16,1 1-62-16,-7-2-56 0</inkml:trace>
  <inkml:trace contextRef="#ctx0" brushRef="#br0" timeOffset="79891.7072">10686 13714 6 0,'0'0'464'0,"0"0"-402"16,0 0-31-16,0 0-24 0,0 0 21 15,77-6-1-15,-36-4-11 0,4-2-13 16,4 0-3-16,1-2-55 0,-9-2-171 15</inkml:trace>
  <inkml:trace contextRef="#ctx0" brushRef="#br0" timeOffset="80773.624">11082 15286 249 0,'0'0'180'16,"0"0"-85"-16,0 0-55 0,0 0-7 16,0 0 1-16,0 0-11 0,66-22-3 15,-26 22-1-15,12 0-2 0,9 0-5 16,9 3 0-16,10 5 1 0,9-5-1 15,7 2-3-15,4-2-4 0,1-2-5 0,-5 0 0 16,-6 1 0-16,-13-2 0 0,-10 0 2 16,-12 0-2-16,-13-3 0 0,-10-1 2 15,-12-1-2-15,-9 2 1 0,-3-1 0 16,-6 0-1-16,-2-1 3 0,0-2 2 16,-2 1-2-16,-8-2-1 0,3 1-2 15,-3 0-8-15,2-2-10 0,4 1-5 16,-5 0-5-16,5 0-12 15,3-3-16-15,1-3-33 0,0-3-39 0,1 0-15 16,2 3-73-16</inkml:trace>
  <inkml:trace contextRef="#ctx0" brushRef="#br0" timeOffset="80982.9739">12261 15029 253 0,'0'0'98'0,"0"0"-55"0,0 0-4 16,0 0 23-16,0 0-12 15,0 0-7-15,0 0-24 0,0 0-15 16,0 0 7-16,25 32 4 0,-1-14 1 0,3 3 5 15,9 0-5-15,-4-1-4 0,5-1 0 16,2-3-5-16,-1 0-2 0,-1-1-3 16,-6-1 5-16,-9-2 0 0,-9-1-7 15,-9-1 1-15,-4 0-1 16,-13 4 1-16,-11 2 1 0,-15 5 3 0,-15 1-4 16,-8 6-1-16,-7 3-13 15,-2-1-25-15,-1 3-31 0,0-8-79 0,14-4-232 16</inkml:trace>
  <inkml:trace contextRef="#ctx0" brushRef="#br0" timeOffset="81755.9684">12806 14576 63 0,'0'0'48'0,"6"-61"119"16,-5 40-124-16,-1-2 14 0,1 7 3 16,-1 1-1-16,0 7-6 0,0 2-6 0,0 3-13 15,0 3-5-15,0 0-7 16,0 18-16-16,0 13-6 0,3 17 0 0,4 18 5 16,-4 8 5-16,3 7 2 0,1 6-1 15,-2 0-6-15,1 4 1 0,-2-2-2 16,-4 7 0-16,0-1-3 0,-4-1 0 15,-1 1-1-15,-1-3 2 0,-2-6 1 16,1-1 0-16,-4-9 1 0,5-6 5 16,-1-8 0-16,0-10 3 0,2-7-8 0,2-11-1 15,1-8-2-15,0-8 1 16,2-6-2-16,-3-8 0 0,3-6 0 16,0-13 2-16,3-14-2 0,0-9-1 15,-2-10-23-15,3-10-12 0,0-8-20 16,1-8-33-16,3-5-73 0,-1 7-106 15</inkml:trace>
  <inkml:trace contextRef="#ctx0" brushRef="#br0" timeOffset="82894.3508">12854 14507 156 0,'0'0'151'0,"0"0"-108"0,-9-76-23 0,9 61 16 16,0 4 21-16,0 0-16 16,0 2-3-16,1 2-10 0,0-3-15 15,3 6-2-15,1-2 2 0,4 4-3 0,-2 0 1 16,8-1-5-16,4 3-3 15,3 0 2-15,12 0 4 0,5 0 4 0,6 0 2 16,13-3-1-16,10-1-2 16,7 1 5-16,13-3 1 0,9-1 1 15,2 3-5-15,6-1 2 0,3 3-5 16,-5 1-6-16,8 0-5 0,-7-3-1 0,-4 2 1 16,-2 2 1-16,-8-3-1 0,-8 1 1 15,-1-2 0-15,-7-1 0 0,2 2 0 16,-10-1 0-16,3-1-1 0,-4-1 0 15,-1 0-6-15,0 0 6 0,-6 1 1 0,-5-3-1 16,-2 4 0-16,-10 0 0 16,-6-2 0-16,-10 2 1 15,-3 1 0-15,-5 3-1 0,-5-2 0 0,-5 2 1 16,1-1-1-16,-3 1 0 0,-3 0 1 16,-1 0-1-16,1 0 0 0,-2 0-1 0,1 0 1 15,-1 0 0-15,1 0 0 16,0 1-1-16,-1 1 2 0,3 2-1 15,0-1 0-15,0 0 1 0,2 1 0 0,-3 0-1 16,1 2 0-16,1 1 1 0,-1 2 0 16,-1 2-1-16,-2-1 0 0,1 6 1 15,-1 4 0-15,0-1 0 16,0 7 0-16,-6 1 0 0,2 4 1 0,0 3-1 16,0 6 0-16,1 6 1 0,-4 4 0 15,5 6 0-15,1 3 3 0,-2 3 3 16,3 3 0-16,-2 0-6 0,2 1 1 15,-1 0 0-15,-1 0 1 0,2-2-3 0,-1-3-1 16,1 1 1-16,0-1 1 16,0-4 1-16,0 0 2 0,0-4 0 0,0-2 1 15,0-4-1-15,0-2 1 0,0-4-2 16,0-3-1-16,-1 0-1 0,1-5 0 16,0-3-1-16,-1-1 1 15,-2-4-1-15,1-3 0 0,-1-3-1 16,3-1 1-16,-2-7-1 0,1 0 1 0,1-3-1 15,-3-3 1-15,3 1-1 0,-1 1 1 16,1-4-1-16,0 3 0 0,-2 1 0 16,2-4 0-16,-2 2 1 0,1 0-1 0,-1-1 0 15,-2 1 0-15,2-1 1 0,-3 0 0 16,-1 1-1-16,0 1 1 16,1-1-1-16,-1-1 0 0,-2 0 0 15,2 1 1-15,0-3-1 0,-4 0 0 0,5-1 0 16,-6 1 1-16,4 0 0 15,-5 0-1-15,1 1 0 0,-4-1 0 16,-3 0 0-16,-2 2 0 0,1-1 0 0,-4 2 0 16,-3 0 0-16,-6 0 0 15,-4 2 0-15,-6-3 0 0,-10 2 1 16,-6 0-1-16,-5-2 0 0,-14 2 2 16,-9 0-2-16,-12-2 0 0,-14 4 2 0,-8-5-2 15,-14 0-5-15,-5-2 4 0,-10 0 1 16,2 1 1-16,-4-2 0 0,9 0 2 15,4 2-2-15,6-1-1 0,13 2-8 16,11-2 8-16,17 1 1 0,17 1 1 16,12-1 1-16,14-1-2 0,11-1 0 15,13 2 0-15,11-2-1 0,5 0 0 0,7 0-1 16,1 0 0-16,0 0-13 0,2 0-12 16,6 0-6-16,2 0-4 15,4-3-5-15,-4 1-6 0,1-1-22 0,-7 0-19 16,0 1-24-16,-1-2-28 0,2-1-47 15</inkml:trace>
  <inkml:trace contextRef="#ctx0" brushRef="#br0" timeOffset="83690.5877">15325 15194 208 0,'0'0'321'0,"0"0"-268"16,0 0-16-16,0 0 5 0,0 0-12 15,74 0-8-15,-21-2 9 0,15 0-1 16,11-2-8-16,6-1-4 0,11 0-4 16,4-2 0-16,12 0-3 15,6-2-11-15,5 2 1 0,9 1 1 0,0 1 4 16,-5 0-2-16,-4 1-1 0,-9-2 0 15,-12 0-1-15,-16 0-2 0,-14-4-6 16,-17 3 6-16,-19-2 0 0,-9 1 0 16,-15 1 0-16,-8 1-2 15,-4-2-1-15,-15-2-2 0,-2 0-6 0,-5-2 1 16,-2 1 1-16,-3-2 2 0,1-2-1 16,1 1 0-16,0-3-8 0,6 0-6 15,-1 1 7-15,7 3 6 0,2 0 7 16,3 4 1-16,2-2 1 0,5 6 0 15,0-1 1-15,1 2-1 0,0 1 0 0,5 1 1 16,2 2 1 0,0-1-2-16,6 1 1 0,0 3 1 0,5 2 2 15,3 7 0-15,3 0 4 0,2-1 1 0,7 6 1 16,1-2 0-16,5 3 0 0,4-4-2 16,1 2 1-16,0 0 1 0,-4-2 0 15,-8 1 2-15,-8-3-2 0,-10-2-5 16,-9 3-2-16,-5-3-2 0,-15 3 1 15,-9 1 0-15,-14 1 3 0,-15 3-3 16,-8-1-1-16,-8 6-1 0,-6-1-1 16,3 4-8-16,3 3-14 0,0 1-26 15,7-8-42-15,8-3-86 0,15-8-262 16</inkml:trace>
  <inkml:trace contextRef="#ctx0" brushRef="#br0" timeOffset="85048.5182">18457 14690 76 0,'0'0'279'0,"0"0"-191"0,0 0-25 16,0 0 9-16,0 0-15 0,4-52-3 16,-4 71-24-16,0 14-25 15,0 11 16-15,0 8 18 0,0 7-15 0,0-5-13 16,0-2-2-16,0-2-2 0,4-4-2 16,-2-5-3-16,2-5-2 0,-3-5-2 15,0-3 2-15,1-6 0 0,-1-5-1 16,-1-8-9-16,0-3-14 0,0-6-6 15,0-6 9-15,-4-8 17 0,-1-8-6 16,3-4-7-16,-3-6 7 0,4-1 9 0,1 1 1 16,0 3 0-16,2 6 1 15,5 8 0-15,2 4 1 0,1 4 0 0,2 3 2 16,3 2-3-16,0 0 0 16,4 0 1-16,0-1-2 0,1 1 0 0,2-2 1 15,-1 0-1-15,1-4 1 0,-3 0-1 16,-3-3 0-16,-1 0 1 0,-6-4-1 15,0-2 0-15,-5-5 0 0,-3 0 0 16,-1-3 1-16,-4-1 0 0,-3 2 0 16,0 0-1-16,-1 7 1 0,2 5 2 15,2 6 0-15,2 6 7 0,0 9 0 16,-2 10-6-16,0 13-4 0,1 7 3 16,1 9 5-16,1 0 1 0,1 5-2 15,3-3-5-15,0 0-1 0,3-1 0 16,-1-3-1-16,1-6-1 0,2-5 0 15,0-7-7-15,4-4-17 0,1-10 0 0,0-4-4 16,4-6-15-16,-2-4-11 16,2-7-39-16,-1-10-42 0,0-2-45 15</inkml:trace>
  <inkml:trace contextRef="#ctx0" brushRef="#br0" timeOffset="85665.3215">19179 14551 94 0,'0'0'38'0,"0"0"92"16,0 0-97-16,0-63 13 0,-1 50 5 15,-2 2 2-15,2 3 0 0,-1 5-4 16,-2 1-5-16,-3 4-11 16,-4 9-7-16,-2 11-8 0,-2 10-4 0,-2 10 8 15,-1 7 2-15,1 6-4 0,-1 6-7 16,1 0-1-16,2 5-2 0,8 2-3 16,-2-1-2-16,8-1-3 0,1-4 0 15,10-5-2-15,2-5-2 0,8-9 2 16,7-4-2-16,-1-8 1 0,7-7 0 15,0-5-5-15,-2-6-10 0,2-7-8 0,-5-6-11 16,1-2-25-16,-3-15-42 0,-2-2-89 16,1-3-137-16</inkml:trace>
  <inkml:trace contextRef="#ctx0" brushRef="#br0" timeOffset="86679.78">19489 14776 247 0,'0'0'212'0,"0"0"-159"0,0 0-6 16,0 0 15-16,0 0-3 0,0 0-15 15,0 0-6-15,-12-62-11 0,25 52-19 16,3 1-5-16,1 0-2 16,0-1 1-16,2 0-2 0,-2 1-1 0,-4-5-1 15,1 1-12-15,-8 0 0 0,-5 0 2 16,-1 0 6-16,-5 2 1 0,-1 4 4 16,-6 4 0-16,-2 2-1 0,1 5 1 15,-8 9 1-15,4 10-1 0,-2 9 1 16,3 6 0-16,3 10 1 0,4 6 1 15,6 4-1-15,2 3 2 0,1 0-1 16,2 0-1-16,5-2 1 0,1-3 0 16,-1-3-2-16,-2-9-2 0,3-5 1 15,-5-8 1-15,-1-5-1 0,-2-9-5 0,0-5-11 16,-8-5-14-16,-3-7-7 16,-3 0 0-16,-5-9 0 0,0-7-12 0,0-4 17 15,-1-7-12-15,0-3 5 16,-1 0 38-16,6 1 2 0,5 5 16 0,0 5 29 15,9 5 1-15,1 2-1 0,3 6-12 16,10 0-8-16,4 1-10 0,5 1-6 16,2 1-1-16,5 1 5 15,-2 0-6-15,4-1-2 0,-3 1-5 0,1-1 0 16,-1 0-6-16,4 1-19 0,-8 1-11 16,4 1-32-16,-3 0-10 0,-8 0-24 15,-4 3 12-15,-3 5 19 0,-6 1 42 16,-4 1 29-16,-3 3 28 0,-5 2 25 0,-1 4 12 15,0 1-1-15,0 0-6 0,4 3-6 16,0-3-14-16,5 2-2 16,1-1-9-16,8-4-4 0,7 1-4 15,2-6-4-15,3-2 2 0,0-3-3 0,-2-7-7 16,0 0-6-16,-6 0 1 0,-3-4 0 16,-2-2-2-16,-2-5 1 0,-6-5 2 15,-1-1-1-15,-10-4 0 0,-2-1-2 16,-2-1 3-16,-3 1-2 0,-5 0-1 15,3 4 0-15,1 8 1 16,3 2-2-16,1 6-1 0,5 2-2 0,4 0-9 16,5 0-22-16,1 0-11 0,6-4-36 15,6-1-46-15,3-4-3 0</inkml:trace>
  <inkml:trace contextRef="#ctx0" brushRef="#br0" timeOffset="86934.2066">19966 14572 266 0,'0'0'299'0,"0"0"-288"0,0 0 4 15,0 0 29-15,0 0-10 0,0 0-10 0,0 0 5 16,85 7-6-16,-49 22-9 0,-1 4 0 16,1 7 0-16,-2 4 4 0,-2 4-9 15,-10 2-4-15,-11-1-2 16,-6 3-2-16,-6-2 1 0,-14 0-2 0,-2 0 2 15,-4-2-2-15,-1-1-6 0,-3-6-6 16,0-1-5-16,3-4-1 0,4-6-2 16,7-2 2-16,1-7-7 0,8-6-8 15,3-2-16-15,11-9-28 0,6-4-59 16,3-7-87-16</inkml:trace>
  <inkml:trace contextRef="#ctx0" brushRef="#br0" timeOffset="87288.6899">20509 15105 359 0,'0'0'232'0,"0"0"-227"0,0 0-5 0,0 0 18 0,0 0 18 16,0 0 9-16,84 23-18 0,-55-23-21 15,4-7-4-15,-5-2 0 0,-1-1 0 16,-5-1-2-16,-7-2 2 0,-3-2-2 15,-7-1 1-15,-5-2 0 0,-1 1 0 16,-8-3 1-16,-4 2-2 0,-3 0 0 16,-4 6 0-16,1 5 0 0,-5 4 0 15,1 3 0-15,-1 13 0 0,-6 5 0 16,5 8 4-16,0 4 4 0,5 7-1 16,4 3-1-16,4 5-1 0,8 1-2 15,4-2-2-15,1-1 0 0,13-4-1 0,3-4 0 16,6-5 0-16,1-6 0 15,8-5-1-15,-1-7-7 0,3-3-7 16,4-9-2-16,-3-2-9 0,4-9-19 0,-5-9-25 16,2-4-95-16,-5 0-31 0</inkml:trace>
  <inkml:trace contextRef="#ctx0" brushRef="#br0" timeOffset="87712.2985">21097 14348 237 0,'0'0'236'15,"0"0"-207"-15,0 0 10 0,0 0 24 16,0 0-17-16,0 0-7 0,0 0-25 16,0 0-11-16,5 57 7 0,-1-14 6 15,-2 3 1-15,2 6-5 0,1 0-3 16,1-2-1-16,-1 0 0 0,-1-5 1 15,5-4-4-15,-5-7 0 0,-2-4-2 0,-2-5 0 16,-1-7-1-16,-5-3 0 16,-5-3 1-16,0-7 0 0,0-1-1 0,-6-4 1 15,0-3 0-15,0-8-3 0,-4-8-6 16,1-10-30-16,-1-8-23 0,-1-10-37 16,5-1-125-16</inkml:trace>
  <inkml:trace contextRef="#ctx0" brushRef="#br0" timeOffset="87868.7036">20972 14034 580 0,'0'0'45'0,"0"0"-34"16,0 0-3-16,62 0 8 0,-47 3-9 16,4 3-7-16,0-2-2 0,2 1-62 15,0-4-98-15,0-1-126 16</inkml:trace>
  <inkml:trace contextRef="#ctx0" brushRef="#br0" timeOffset="88201.5207">21374 13953 594 0,'0'0'21'0,"0"0"-12"0,47-64 14 16,-25 49 13-16,7 2 3 0,-1 6-2 15,5 3-10-15,-1 4-14 0,-1 0-6 0,-5 11 1 16,-3 8-2-16,-4 2-3 0,-7 9-1 16,-9 1 0-16,-3 4-2 0,-3 0 0 15,-12 1 1-15,-2 1-1 16,-4-3 1-16,-1 1 0 0,-1-2-1 16,2-5 0-16,1-1 0 0,0-6 2 15,3-1-1-15,5-4-1 0,3-5 0 16,6-3 0-16,0-5 1 0,3-1-1 15,0-2 0-15,3 0 0 0,4 0 0 16,6-4 3-16,6-3-2 0,1-4-1 0,4-2 1 16,-2-1-1-16,2-3-4 0,3 0-20 15,-3-5-19-15,4 0-6 0,2-2-23 16,-6 0-43-16,5 1-39 0,-8 2-44 16</inkml:trace>
  <inkml:trace contextRef="#ctx0" brushRef="#br0" timeOffset="88373.2942">21953 13973 214 0,'0'0'299'0,"0"0"-238"0,0 0-39 15,0 0-9-15,0 0 18 0,0 0 16 0,-28 81-16 16,19-56-18-16,4 0-9 16,-1-3-4-16,0 0 0 0,1-2 0 15,3-2-4-15,2 0-25 0,-1-4-27 0,1-1-40 16,0-8-52-16,2-3-55 0</inkml:trace>
  <inkml:trace contextRef="#ctx0" brushRef="#br0" timeOffset="88560.9451">22138 13898 306 0,'0'0'182'0,"0"0"-157"0,0 0 15 15,0 0 4-15,0 0-32 0,0 0 15 16,0 0 8-16,0 77-21 15,0-41-10-15,0 0-4 0,0 0 0 0,2-4 0 16,1 0 0-16,0-7-1 0,-1-5-23 16,3 0-13-16,1-7-1 0,-2-4-19 15,-3-2-9-15,0-6-41 16,-1-1-32-16</inkml:trace>
  <inkml:trace contextRef="#ctx0" brushRef="#br0" timeOffset="89277.6141">21876 13871 368 0,'0'0'112'0,"0"0"-80"16,-70-29 28-16,58 29-4 15,7 0-2-15,4 0-6 0,1 0-11 16,6 2-12-16,10 1-14 0,7-3 9 16,14 0 0-16,8-3-7 0,12-7-7 15,12-3-4-15,2 0-1 0,4-4 0 16,1 1 0-16,-4-3-1 0,-6-6-20 0,-7 1-10 15,-14-6-13-15,-10-1 8 0,-6-3 12 16,-14-1 8-16,-5 1 12 0,-9-4 1 16,-1 5 1-16,-8 1 1 0,-6 7 0 15,-2 7 2-15,-3 6-1 0,4 7 7 16,0 5 1-16,0 2-3 0,1 12-1 16,-1 8 0-16,4 7 2 0,3 13 0 15,3 7-1-15,4 11 0 0,1 4-2 16,0 5 1-16,0 9-2 0,1-2 3 15,-1 1-1-15,0 1 0 0,2-3-1 16,0-2-4-16,-2-6 0 0,-2-1-2 16,-4-11 2-16,-7-5 0 0,-3-6 0 0,-3-9-1 15,-3-6-11-15,-5-8-9 16,0-7-3-16,-2-7 1 0,3-7 10 0,3-2 0 16,6-10-1-16,4-5-2 15,8-7-5-15,4-6-4 0,1-7 6 0,6-6 4 16,8-3 13-16,2 2 1 0,0 5 1 15,4 7 0-15,0 11 7 16,2 6 8-16,-1 5 3 0,1 4-6 0,1 2 2 16,0 4-2-16,0 0 3 0,4 0 1 15,-1 4-2-15,-2 2-5 0,-2 0-3 16,0 2 1-16,-9-1-2 0,0 3-1 16,-8 4-2-16,-4 1-2 0,-1 3 1 15,0 0 1-15,-3 5-2 0,1-2 1 16,-3 0 0-16,3 1 0 0,-1-4-1 15,3-3 0-15,4-1 0 0,3-2 0 0,2-2-1 16,2-5-1-16,0-2 0 16,1-3-3-16,-2-2-6 0,-1-6-3 15,0-4 0-15,-2-4 8 0,-1-4 5 0,0-1 1 16,-1-5 2-16,-2-2 0 0,-2-3-1 16,-1-2 1-16,0-1 0 0,-1 8 1 15,-5 2-3-15,-2 8 0 16,0 4 0-16,-3 5 0 0,5 0 0 0,-5 3-3 15,5 2-24-15,1 1-6 0,0 0-11 16,5 1-24-16,0-4-53 0,2-1-35 16</inkml:trace>
  <inkml:trace contextRef="#ctx0" brushRef="#br0" timeOffset="89531.2462">22827 13612 168 0,'7'-75'198'0,"3"48"-133"0,-6 9-27 0,-1 12 16 16,0 6 18-16,1 1-23 16,-1 13-11-16,-3 8-27 0,1 13 10 15,-1 5-2-15,-4 6-4 0,-3 6 1 0,3 3-1 16,-1 2-2-16,2-1-3 0,0-2-4 16,3-4-1-16,0-6-4 0,4-3-1 15,3-8-2-15,-3-6 2 0,6-6 0 16,-5-5 0-16,0-6-2 0,-1-6-25 15,-1-4-17-15,0 0-12 0,-3-13-18 16,2-7-88-16,-2-2-173 0</inkml:trace>
  <inkml:trace contextRef="#ctx0" brushRef="#br0" timeOffset="89667.111">22715 13771 500 0,'0'0'120'0,"0"0"-98"0,0 0 9 16,0 0 16-16,0 0-6 0,93-9 7 15,-51 11-19-15,6 3-20 0,-3-1-9 16,1 3-8-16,2-3-68 0,0 0-41 16,-8-2-154-16</inkml:trace>
  <inkml:trace contextRef="#ctx0" brushRef="#br0" timeOffset="89777.2832">23148 14096 451 0,'0'0'233'0,"-5"64"-226"0,9-47-5 15,-3-4-2-15,-1-11-30 0,0-2-111 16,-1-7-180-16</inkml:trace>
  <inkml:trace contextRef="#ctx0" brushRef="#br0" timeOffset="90907.4415">8681 16721 142 0,'0'0'318'16,"0"0"-283"-16,0 0-14 0,0 0 21 15,0 0-3-15,0 0-7 0,0 0-18 16,2 21-10-16,-2 13 4 0,0 7 8 16,0 1-3-16,0 0-2 0,4-2 0 15,-2 0 0-15,3 0-2 0,2-4-1 0,1-2 3 16,0-6 0-16,2-2 1 16,0-4-2-16,2-4-2 0,3-5 0 0,0-2 0 15,1-7 0-15,6-4 4 16,6-8 2-16,5-8 0 0,9-9-4 0,5-5-1 15,11-11-3-15,8-8 0 0,5-10-2 16,5-6-2-16,6-6 3 16,5-5 4-16,1 0 0 0,1 3-2 0,-2 5 3 15,-8 8 4-15,-7 10 3 16,-8 6-3-16,-12 3-4 0,-6 7-2 0,-8 2-1 16,-5 6 0-16,-10 3-2 0,-3 7-2 15,-3 0-2-15,-3 4 0 0,-3 6 0 16,-2 0-1-16,1 3-1 0,0 3-3 0,-2 0-16 15,3 0-24-15,0 6-17 16,0-1-38-16,-1-1-43 0,-4-4-150 16</inkml:trace>
  <inkml:trace contextRef="#ctx0" brushRef="#br0" timeOffset="92465.3346">5130 17246 190 0,'0'0'267'0,"0"0"-198"0,0 0-19 0,0 0-9 15,-22 15 12-15,22-12-18 0,0 6-16 16,4-2-9-16,3 1-3 15,4 1 4-15,-1-4-1 0,3 0-2 16,3-2-4-16,0-3 0 0,-1 0-2 0,3-2 1 16,-2-5-1-16,0-2-1 0,1-1 2 15,-9-3-3-15,3-2-3 0,-6 1 1 16,-2-3-2-16,-3 1 4 0,0 2-2 0,-4 0 2 16,-2 2 0-16,-4 5 0 15,3 3-1-15,-5 4 0 16,2 5 1-16,-5 6-3 0,1 9 1 0,0 4 2 15,1 5-1-15,1 3 0 0,3 2-1 16,2 0 1-16,4 3 1 0,3-4-1 16,0-2 0-16,10-7 0 0,0-2 1 0,4-8-3 15,6-5 2-15,3-2-1 16,6-7-4-16,1-5-26 16,3-6-6-16,2-8-20 0,-1-5-41 0,-2-2-76 0,-4 2-64 15</inkml:trace>
  <inkml:trace contextRef="#ctx0" brushRef="#br0" timeOffset="92616.6668">5534 17338 158 0,'0'0'302'0,"0"0"-237"0,0 0-11 15,-17 62-1-15,12-47-8 0,4-3-20 16,-1 0-15-16,2-3-5 0,0-1-3 16,2-4-2-16,7 1 0 0,-3-5-17 15,6-8-53-15,-5-10-69 0,4-4-102 16</inkml:trace>
  <inkml:trace contextRef="#ctx0" brushRef="#br0" timeOffset="92760.7346">5558 16935 147 0,'0'0'305'16,"0"0"-299"-16,0 0-4 0,0 0 9 15,0 0-2-15,-5 68-7 0,24-51-2 16,2-6-37-16,2-1-73 0,-2-4-71 15</inkml:trace>
  <inkml:trace contextRef="#ctx0" brushRef="#br0" timeOffset="93580.8086">5820 17404 313 0,'0'0'224'0,"0"0"-159"0,0 0-9 15,0 0 10-15,23-68-20 0,-23 46-20 16,0-2-10-16,-2 1-7 0,-2 2-2 0,-2 4-4 16,0 4 2-16,-1 4-4 0,2 2-1 15,-4 5-1-15,2 2 1 16,-3 0 0-16,0 9-5 0,-3 7-5 0,2 4 7 16,-4 3 0-16,2-1 1 15,3 4-2-15,0-4-4 0,4 0-1 16,4-1 0-16,2-5-7 0,0-3 1 0,2-4-1 15,7-4 1-15,2-5 0 0,2 0 9 16,-3-7 5-16,6-4 1 0,-7 5 1 16,0 0 0-16,-3 3 0 0,-2 1-1 15,1 2 0-15,-2 11 1 0,-1 6 0 0,0 8 0 16,-2 9 3-16,0 5 1 16,0 8 0-16,-1 3-1 0,0 4 1 15,-2 3 0-15,1 3-2 0,-2 1-1 16,2-1 3-16,-2-1-1 0,0-7-1 0,1-4-1 15,-6-10 0-15,3-7 0 0,0-7-1 16,-6-7-1-16,6-5 2 0,-7-8 1 16,5-3-1-16,-6-1 0 0,1-10 0 15,1-5 1-15,-3-11-3 0,0-2-6 16,7-11-7-16,-3-7 0 16,8-3-5-16,2-5-8 0,1 1-17 0,10 4 6 15,5 1 2-15,5 8 3 0,0 6 4 0,3 2-6 16,2 5-5-16,-3-3 21 15,2 3 18-15,0-1 2 0,3 0 0 16,-2 0 11-16,-3-1 12 0,-2 5 4 0,-1 0-9 16,-2 3 0-16,0 2 3 15,-2 2-6-15,-5 1-1 0,4 3 3 16,-4 0 1-16,2 2-7 0,0 1-7 0,-3 0 0 16,-1-1 1-16,2 2 3 0,-4 0 0 15,3 2 0-15,-4 2 1 0,-2-1-3 16,2-1-7-16,0 1 2 15,-1 0-2-15,-2 0 4 0,0-2-5 0,0 0 2 16,-2 1-1-16,0 1 2 0,0 2-2 16,-4 0 1-16,0 2 2 0,-5 2-1 15,-1 4-1-15,-5 4 2 0,-1 4-1 16,2 6 0-16,1 4-3 0,0 2 2 16,7-1 1-16,1 5-1 0,5-2-1 15,1 0 0-15,5-1 0 0,9-3-1 16,0-6 0-16,7-3 0 0,2-7 1 15,-2-4-1-15,4-2-8 0,-1-10-15 16,0-3-11-16,-5-5-18 0,1-2-21 16,-4 1-40-16,-6-3-22 0,0 3 60 15,-5 0-55-15,2 2 8 0</inkml:trace>
  <inkml:trace contextRef="#ctx0" brushRef="#br0" timeOffset="93839.5252">6266 17233 33 0,'0'0'143'0,"0"0"-22"0,0 0-34 0,0 0-9 15,0 0-27-15,0 0-9 16,0 0 4-16,-14 35-13 0,9-15-6 0,4 2-1 15,-3-1-3-15,2-2-5 0,0-2-7 16,0-2-5-16,0-4-2 0,2-2 0 16,-1-1-3-16,1-5 0 0,0-1 0 15,0-2 0-15,0 0 1 0,0-2 0 16,0-7 1-16,2-2-2 0,1 0-1 16,3-2-2-16,-3 2 0 0,3-3 1 0,4 2 0 15,-5 0-1-15,7 0 2 16,-2 3-2-16,5 0 0 0,-4 7 1 0,0 0 0 15,3 2 1-15,-6 0 0 0,4 2 1 16,-6 5-1-16,1 2 1 0,3 1-1 16,-1 1 0-16,0 0 1 0,5 0-1 15,-1 0-2-15,10-6-21 16,5-1-8-16,1-3-21 0,2-1-33 0,5-8-64 16,-7-3-77-16</inkml:trace>
  <inkml:trace contextRef="#ctx0" brushRef="#br0" timeOffset="94200.823">7062 16871 330 0,'0'0'242'16,"0"0"-228"-16,0 0-12 16,0 0 17-16,0 0 27 0,-30-67-15 15,40 55-14-15,-4-2-8 0,8 0-6 16,-6 1-3-16,3-3 1 0,-2 1-1 15,-2 4 0-15,-2 0-3 0,-4 5 1 0,-1 2 2 16,-1 4-1-16,-6 5 1 0,-1 10-4 16,-4 12 4-16,1 11 0 0,-5 14 1 15,5 10 6-15,4 12 2 0,4 9-1 16,1 10 1-16,1 6 3 0,0 8 8 16,-3 2 8-16,0 3-14 0,-2 0-9 15,0-1-1-15,-7-9-3 16,-1-10 2-16,3-13-2 0,-3-16 0 0,-2-12-1 15,0-9-4-15,-3-14-11 16,1-10-12-16,-3-14-5 0,3-4-3 0,1-19-16 16,1-9-22-16,1-11-41 0,2-12 11 0,5-12 35 15,-5-12 3-15,7-10-40 0,5 0-1 16</inkml:trace>
  <inkml:trace contextRef="#ctx0" brushRef="#br0" timeOffset="94795.3319">6755 17602 45 0,'0'0'115'0,"20"-87"-8"0,-3 56-44 15,-1 5-13-15,3 5-10 0,4 2 2 16,3 0-2-16,6 5-1 0,-2-1 0 15,3 3-9-15,3 1-7 0,-7 4-2 16,0 3 0-16,-5 1-11 0,-5 3-5 16,-2 0-5-16,-7 0 3 0,0 4-3 15,-7 2 0-15,2 0 0 0,0 4 1 16,-4 0 0-16,-1 1 0 0,0 1 0 0,2 0-1 16,-1 1 1-16,2-3 0 0,1 2-1 15,2-3 0 1,4-6 1-16,-4 2-1 0,5-4 0 0,-2-1 0 0,2-1 0 15,-2-8-2-15,4-3-3 16,0-1-3-16,-3-7 2 0,3 3-1 0,-5-3 3 16,5-1 2-16,-7 5-1 15,3 2 0-15,-3 7-1 0,-5 1 4 16,0 4 0-16,-1 2 0 0,0 0 0 0,0 5-2 16,0 3 1-16,0 1 1 0,0 1 0 15,3-1 1-15,-1-2-1 0,3 4 0 16,1-2 0-16,-2 0 0 0,8 0 1 15,-6-2-1-15,3-1-1 0,0-2 1 16,-4-2 0-16,4 2 0 0,-4-4 0 16,-3 0 0-16,0-4 0 0,0-1 0 15,1 1 0-15,-1-1 1 16,1-2-1-16,1 0 0 0,-2-1 0 0,3 0 0 16,0 2 0-16,2-1-1 0,-3 1 1 0,-1 2 0 15,0 3 0-15,-2 1-1 16,1 0 1-16,4 1 1 0,-5 5 1 0,1 3 2 15,0 0 4-15,-1 1 3 0,1 2 0 16,0-2-4-16,1 1-1 0,1-4-1 16,0 2-3-16,-1-4-2 15,2-3 1-15,4 2 1 0,-3-4 0 16,3 0-1-16,0 0 1 0,-3-4 0 0,4 0-1 16,-5-2-1-16,5 2 1 0,-2 0-1 15,-3-1 0-15,5 5 0 0,-4-3 0 16,4 3 0-16,-2 0 0 0,0 0-1 15,4 0 1-15,-4 0-7 0,6 0-17 16,-1 0-12-16,3-4-8 0,-1 0-33 0,-1-2-20 16,3-2-15-16,-4 0-51 0</inkml:trace>
  <inkml:trace contextRef="#ctx0" brushRef="#br0" timeOffset="94951.2113">7812 17268 13 0,'0'0'308'0,"0"0"-216"0,0 0-45 16,0 0-7-16,0 0-8 0,0 0-9 0,0 0-2 15,-9 38-1-15,8-21-10 0,1 1-4 16,4 0-3-16,4-2 0 16,8-1-3-16,-2-4 0 0,6-3-5 0,-2-4-14 15,2-4-17-15,0-7-8 0,0-7-38 16,3-4-23-16,-5-4-86 16</inkml:trace>
  <inkml:trace contextRef="#ctx0" brushRef="#br0" timeOffset="95133.0593">8109 16826 142 0,'-3'-67'86'0,"0"54"-77"0,2 10 0 16,0 4 101-16,-2 12-17 0,-3 7-66 15,4 9 17-15,-2 5 11 0,2 6-21 16,2 8-12-16,0 4 0 0,0 5-6 16,0 1-11-16,0 1-2 0,0-4-1 15,0-3-2-15,0-6-2 16,-2-6-17-16,1-5-33 0,1-7-62 0,0-11-59 15,3-9-80-15</inkml:trace>
  <inkml:trace contextRef="#ctx0" brushRef="#br0" timeOffset="95395.288">7928 17137 429 0,'0'0'19'0,"0"0"-15"0,0 0 11 15,0 0 33-15,0 0 6 0,0 0-19 16,0 0-5-16,0 0-20 15,70 8-5-15,-28-8-3 0,4-2-1 0,2-2 0 16,-1 3-1-16,-5 1-2 16,-6 0-1-16,-11 0 2 0,-7 2 1 15,-7 6 0-15,-6 4-1 0,-5 4 0 16,0 6 1-16,-2 4 4 0,-3 2-4 0,-1-2 1 16,2 2 0-16,1-6 0 0,3-3-1 15,0 0 0-15,4-6 0 0,5-7-1 16,-1-2-23-16,4-4-36 0,1-9-23 15,2-6-36-15,-1-5-33 0</inkml:trace>
  <inkml:trace contextRef="#ctx0" brushRef="#br0" timeOffset="95833.9403">8423 16920 141 0,'0'0'105'15,"0"0"-2"-15,0 0-93 0,-33 78-6 16,31-53-3-16,2 2 0 15,0 1-1-15,8-3-15 0,-1 0-27 0,7-6-12 16,0-2-21-16,-3-4-16 0,5-1 6 16,-3-3 85-16,-6-2 54 0,3 1 26 15,-5 0 10-15,-2-2-10 0,-2 4-9 16,2 0-11-16,2 0-11 0,-2 2-14 16,0-2 8-16,-1-1-6 0,1 0-10 15,-2-2-11-15,0-4-9 0,0-1-4 16,1-1-1-16,-2-1 1 0,0 0-3 15,0 0 0-15,0-6 4 0,0-3-3 16,0-1-1-16,1-2 0 0,-1 0 0 0,3-3 1 16,-1 0-1-16,-1 7 0 0,1-1 1 15,0 6-1-15,0 3 2 0,2 0 1 16,3 3 1-16,4 4 2 16,-1 1 0-16,0 3-1 0,4-2 0 15,1-1-2-15,3 2 0 0,0-2 1 16,7 1-1-16,-4-3 1 0,1 1-3 0,1-3 2 15,-1-3 1-15,3-1 0 16,-4 0-2-16,0-2 2 0,-3-5 0 16,-3 0-3-16,2-2 0 0,0-2 0 15,0-1-1-15,2 0-5 0,-4-1-9 0,2 3-5 16,1-2-18-16,-1 2-16 0,2 0-43 16,1-2-45-16,-2 1-68 0</inkml:trace>
  <inkml:trace contextRef="#ctx0" brushRef="#br0" timeOffset="95963.4631">9273 17192 397 0,'0'0'348'0,"0"0"-322"15,0 0-7-15,0 0 23 16,0 0-9-16,0 0-26 0,0 0-7 0,0 0-23 16,-24-25-122-16,24 4-334 0</inkml:trace>
  <inkml:trace contextRef="#ctx0" brushRef="#br0" timeOffset="111861.8402">29199 13589 105 0,'0'0'1'0,"0"0"-2"15,0 0-12-15,0 0-9 0,0 0-5 16</inkml:trace>
  <inkml:trace contextRef="#ctx0" brushRef="#br0" timeOffset="112254.6142">29245 13179 366 0,'0'0'42'0,"0"0"-3"15,0 0-3-15,0 0 7 0,0 0-2 16,0 0-23-16,0 0-18 0,0 0-6 16,0 0 6-16,14 96 7 0,-8-36 7 15,-3 10-2-15,0 9-6 0,-3 2 0 16,0 9 4-16,0 0 5 0,0 4 2 0,0 5-5 15,0-1 0-15,-3 3-3 0,-1-3 14 16,-5-1-4-16,5-7-13 0,-2-11-4 16,-2-6-1-16,3-9 1 0,-2-7 0 15,-3-7-1-15,5-7-1 0,-2-7 1 0,0-11 2 16,4-7-3-16,3-7 0 16,-3-9 0-16,3-2 1 0,0-13-1 15,0-11-1-15,0-9-26 0,3-10-19 16,-1-10-20-16,1-6-36 0,-3-8-74 15</inkml:trace>
  <inkml:trace contextRef="#ctx0" brushRef="#br0" timeOffset="113599.3099">29245 13159 156 0,'0'0'39'16,"0"0"6"-16,0 0-12 0,0 0 7 15,0 0-3-15,0 0-1 0,0 0-1 16,0 0-17-16,5-17-5 0,-4 13 0 15,1 4 6-15,-1-3 4 0,4-1-6 16,3 2-2-16,-2 0 0 0,9-1-1 16,2 1-6-16,6 0 3 0,7 1 3 15,7 0-1-15,11 0 0 0,7-1 1 16,7 2 5-16,7 0-1 0,12 0-3 0,12-2-8 16,15 0-6-16,8-3 2 15,8 3-2-15,9 0 0 0,2-2 2 16,1 2-2-16,5-1 0 0,-5-3 2 0,-2 0-3 15,-8-3 0-15,-12 2-1 16,-11 0 1-16,-14-2 1 0,-14 1-1 0,-12 1 0 16,-12 1 1-16,-11-1 0 0,-7-2-1 15,-8 3 0-15,-8 1 2 0,-3 0-2 16,-5 3 0-16,-3-1-1 0,0 2 1 16,1 1-1-16,1-1 0 0,5 1 1 15,-2 0 0-15,4 0 0 0,2 4 0 16,0-1 0-16,4 0 0 0,0 2 0 15,-1 0-1-15,0-1 1 0,-1 0 0 16,0 1 0-16,-2-2 0 16,-4 0 0-16,-1 0 0 0,-1-2 0 0,-2-1 1 15,-2 2-1-15,-1-2 0 0,-2 0 0 16,-4 0 0-16,0 0 0 0,0 0 0 16,0 0 0-16,1 3-1 0,-1-2 1 0,1 2 0 15,1 3-2-15,-2 2 2 16,3 2 1-16,0 3 0 0,0 0-1 0,2 2-1 15,-1 1 1-15,1 6 1 0,-1 0-1 16,2 4 0-16,-5 3 0 0,0 5 1 16,-1 2-1-16,0 5 2 0,-4 5 3 15,-3 4 0-15,1 2-2 16,1 6 0-16,-3 4 6 0,3 2 4 0,0 6-2 16,0 0-2-16,4 2 1 15,1 0 3-15,1-1-6 0,7 1 0 16,5-3 1-16,0-3 2 0,2-4-2 0,1-2-3 15,-1-7 28-15,-1-3-20 0,-2-3-11 16,-1-4 0-16,-2-5-1 0,-2-3 6 16,-2-4-3-16,0-3-1 0,-5-3 0 15,1-3 0-15,-1-4-3 0,0-2 3 0,0 1 0 16,-1-6-2-16,-3-2 0 0,0-3-1 16,2 1 3-16,0-2-3 0,-1-3 0 15,2 1 1-15,-2-2 0 16,2 0-1-16,1 1-1 0,-2-2 1 0,1 3 1 15,-4-1-1-15,0 0-1 0,-1 1 1 16,-5-2 0-16,2 1-1 0,-2 0-2 16,1-1 0-16,-2 2-1 0,-1-3-5 15,1 4 1-15,-3 0 5 0,-1 0 2 16,0-1 0-16,-1 1-3 0,-1-2 4 16,-3 1 0-16,1 1 0 0,-2-2 0 15,1 2 0-15,-1-2 0 16,1-1 0-16,-1 3 0 0,-1-2 2 0,-3 1 0 0,-5-2-2 15,0 0 1-15,-3 2-1 16,-7-1 1-16,-3-1-1 0,-6 2-1 16,-7-3 1-16,-8 2 0 0,-8 0-1 0,-13-1 0 15,-6 2 1-15,-18 0 1 16,-7-3 1-16,-13 1-2 0,-8 0 1 0,-5-1 1 16,0 0-1-16,-3 0-2 0,9 0 0 15,5 0 1-15,9-1 2 0,10-3 2 16,9 1-1-16,9-2 0 0,9 1-3 15,10-1 2-15,8 0-2 0,11 2-2 16,8-3-1-16,7 2 3 16,6-2 0-16,5 3 0 0,8-1 0 0,2 2-3 15,10-1-9-15,1 2-7 0,8 0-12 16,2-1-2-16,0 0-16 0,0 0-19 0,1-2-35 16,2-2-60-16,0-1-76 0</inkml:trace>
  <inkml:trace contextRef="#ctx0" brushRef="#br0" timeOffset="114235.7339">32229 13915 72 0,'0'0'180'16,"0"0"-46"-16,0 0-68 0,0 0-4 15,0 0-2-15,-11-40-14 0,12 37-6 0,3-1-7 16,6-3-8-16,7 3-7 0,6-1 2 0,9 1 2 15,11-1 1-15,10 1-5 16,16 2-2-16,11-2-1 0,15 1-5 16,12-1-2-16,17 1 0 0,13 1-5 15,14 1-3-15,17 1-3 0,14 5 2 16,3 4 1-16,-1 4 1 0,-7-4 1 0,-12 1-2 16,-21-5-31-16,-20-4-44 15,-28-1-15-15,-29-4-36 0,-26-6-122 0</inkml:trace>
  <inkml:trace contextRef="#ctx0" brushRef="#br0" timeOffset="114897.5984">27689 13949 365 0,'0'0'32'0,"0"0"22"15,0 0 1-15,0 0 7 0,0 0-20 16,0 0-24-16,0 0-6 15,66 8 3-15,-20-4 12 0,8 0-4 0,14-1 1 16,10-1 0-16,10-2-6 0,7 0-3 16,10 0 0-16,-1 0-6 0,0 0-6 15,0 1-1-15,-8 0 0 0,-9 0-2 16,-9-1-2-16,-12 0 0 0,-14 0 2 16,-14-2 0-16,-10-1-2 0,-11 0-4 15,-6 0-18-15,-8-2-7 0,-3-1 1 16,-5 1-4-16,-9-2-3 0,-1 1-5 15,-1-2-14-15,-4 1-18 0,3 0-36 16,-1-4 10-16,2 2-19 0</inkml:trace>
  <inkml:trace contextRef="#ctx0" brushRef="#br0" timeOffset="115118.6116">28919 13798 303 0,'0'0'60'0,"0"0"15"0,0 0-18 0,0 0 0 16,0 0-17-16,0 0-11 15,0 0-7-15,75-3 1 0,-52 12-3 0,4 4-2 0,6 3-3 16,2 0 4-16,-3 5-3 16,2-2-4-16,0 3-4 0,-4 0-4 15,0 2-1-15,-5 0-2 0,-6 0 0 16,-4-2-1-16,-13 3 2 0,-2-1-2 16,-17 2 0-16,-12 3 2 0,-19 7 1 15,-14 3-3-15,-17 4-6 0,-22 5-37 16,-19-1-38-16,-23 0-84 0,-11-9-277 0</inkml:trace>
  <inkml:trace contextRef="#ctx0" brushRef="#br0" timeOffset="116338.9305">25743 8567 132 0,'0'0'99'0,"0"0"-81"0,-65 29-18 16,51-26-1-16,2-2-31 0,5 1-72 15</inkml:trace>
  <inkml:trace contextRef="#ctx0" brushRef="#br0" timeOffset="123821.1283">26011 7905 165 0,'22'-12'53'0,"-4"7"-40"16,-2 0 10-16,-1 1 12 0,-4 1-4 0,-1-1-7 15,-2 4-10-15,1-3 3 0,-3 3 5 16,-2 0 0-16,0-1-7 0,3 1-3 16,-5 0-2-16,0 0 0 0,3 0-1 15,0 0 2-15,0 2 3 0,-1 0 2 16,-2-2-2-16,1 3 0 0,-1-3-3 16,2 1 1-16,-1 0-1 0,-1-1-1 15,1 0 2-15,0 0 0 0,-1 0-3 16,1 1-1-16,-2-1 6 0,0 1-4 15,-1-1-5-15,0 0 0 0,0 0-1 16,0 0-2-16,0 0 0 0,0 0 0 16,0 0-1-16,0 0-1 0,0 0-1 15,-2 3-1-15,-2 0-5 0,0 2-25 16,-1 0-11-16,-4-1-58 0,3-2-86 16</inkml:trace>
  <inkml:trace contextRef="#ctx0" brushRef="#br0" timeOffset="124842.7179">25883 8003 220 0,'0'0'77'0,"0"0"-43"15,0 0 15-15,0 0 16 0,0 0-15 16,0 0 0-16,0 0-12 0,-23-18-10 16,23 17-5-16,2 1-4 0,3-4 1 15,1 3-2-15,6-5-5 0,1 2-7 16,2-1 2-16,3 0 2 0,5-1-2 16,4 0 1-16,4 1 2 0,6-1 0 15,6-3-4-15,1 0 1 0,2 1 0 16,-4 0-2-16,-3 0-4 15,-5 2-1-15,-10 1 0 0,-7 5 1 0,-7-1-2 16,-4 1 0-16,-6-2-1 0,0 2 1 0,0 0-3 16,-5 3 3-16,-3 4-1 0,-7 5 1 15,-3 0 3-15,-4 2-2 16,0 3 0-16,-1 1-1 0,1-1 0 16,-2 5 0-16,3 0 2 0,0 0 0 15,1 2-2-15,2-2 1 0,3 1 1 16,-4-2-2-16,2 0 0 0,-2-2 1 15,2 0-1-15,0-2 0 0,0-3 1 0,4 2-1 16,-2-5 0-16,0-2 1 0,4-2-1 16,2-2 0-16,0 1 1 0,2-4-1 15,3 1 1-15,2-3-1 0,-1 0 1 16,3 0 0-16,0 0 0 0,0 0 2 16,0 0 2-16,1 0-4 0,5 0 1 15,3-2 0-15,2-1 2 0,6-1-3 0,4 0-1 16,3 1 1-16,4-2 1 15,3 0-2-15,3 1 2 0,-1-1 1 0,-5 5 1 16,-2-3-2-16,-7 2 0 16,-3 0-1-16,-4 1 0 0,-3 0-1 0,-2 0-1 15,-2 0 0 1,1 2-2-16,2 1-14 0,-2 3-17 0,0-3-16 0,5 1-8 16,1-2-13-16,5-2-27 15,1 0-28-15,2-2-41 0</inkml:trace>
  <inkml:trace contextRef="#ctx0" brushRef="#br0" timeOffset="125322.2204">26521 7513 275 0,'0'0'42'0,"0"0"27"16,0 0-3-16,0 0-1 0,0 0-8 16,0 0-14-16,0 0-11 15,0 0-13-15,-11-33-14 0,13 44-5 16,-2 6 1-16,1 5 8 0,-1 3 5 15,0 1 1 1,0 0-3-16,-6-1-3 0,1 0 0 0,0-4 1 0,1-3-5 16,2-4-1-16,-3-3-2 0,4-3-1 15,0-1 0-15,-1-6 0 0,2 1 0 0,0-2 2 16,0 0 0-16,4-5 5 16,3-7 8-16,6-4 1 0,0-8-12 0,4-1-3 15,1-6-1-15,0-3-1 16,-4-1 1-16,-2-4-1 0,1 1 2 15,-6 4-2-15,0 11 0 0,-2 9 0 16,-5 10 0-16,0 4 2 0,1 5 3 16,2 12-5-16,-1 14-3 0,-1 11 3 15,1 13 1-15,-2 10 0 0,0 6 1 0,0 7-2 16,-4 8-41-16,-1 2-52 0,-2-9-100 16</inkml:trace>
  <inkml:trace contextRef="#ctx0" brushRef="#br0" timeOffset="132965.4757">28698 8428 453 0,'0'0'103'0,"0"0"-63"16,0 0-28-16,0 0-6 0,0 0 2 15,0 0 22-15,-14 87 0 0,14-48-15 16,0 3-8-16,0-2-2 0,-3-1-2 15,-3 0-3-15,2-4 2 0,1-4 0 0,0-2-2 16,1-9 1-16,-1-4-1 0,-1-4 1 16,2-6 0-16,2-3-1 0,0-3 1 15,0 0 1-15,0-1 4 16,6-12 22-16,2-3 8 0,6-7-28 0,1-4-5 16,1 4-2-16,0-2 1 15,0 10-1-15,0 6-1 0,-4 5 0 16,-1 4 0-16,2 4 1 0,-3 7-1 0,3 7 0 15,-3 3 0-15,2 4 3 0,-3 3-2 16,2-1 0-16,-4 1 1 0,2-4-2 16,-3 1 1-16,0-6-1 0,4-5 0 15,-3-4 0-15,4-4-26 0,-1-6-38 16,3-7-25-16,7-9-50 16,-3-4-130-16</inkml:trace>
  <inkml:trace contextRef="#ctx0" brushRef="#br0" timeOffset="133330.7086">29248 8423 337 0,'0'0'180'0,"0"0"-130"0,0 0-25 16,0 0 24-16,0 0-3 0,0 0-15 16,0 0-14-16,0 0-9 0,0 0-7 15,-31-64 2-15,26 54-3 0,0 3 1 0,-2-2 0 16,2 4-1-16,2 0 0 15,-4 3 0-15,4 2-1 0,-2 0 1 16,2 5-1-16,1 5 0 0,-3 4 0 16,1 6 1-16,1 2 0 0,3 4 0 15,0 3 0-15,0 8 0 0,2 3 1 16,2 2 0-16,-3 6 0 0,0 3 4 16,-1 0-2-16,0 5 0 0,0-1 0 0,0-1 2 15,-1-3 1-15,-3-1 1 16,4-4-3-16,-2-5 1 0,2-5-2 0,0-5-3 15,0-7 1-15,0-1 0 16,1-7-1-16,4-3 1 0,0-4-1 0,-3-5 2 16,5-4-2-16,1 0 1 0,1-10-2 15,7-6-9-15,2-10-18 0,1-3-19 16,1-6-31-16,-1-2-52 0,-3-1-69 16</inkml:trace>
  <inkml:trace contextRef="#ctx0" brushRef="#br0" timeOffset="133654.5033">29388 8785 249 0,'0'0'224'0,"0"0"-175"0,0 0-40 0,0 0 36 15,0 0 18-15,0 0-16 16,0 0-17-16,-2 70-8 0,2-55-7 0,0-2-3 16,-2-4-3-16,2 2 0 0,-1-7-6 15,1-1 1-15,0-2-2 0,0-1-1 16,0 0 1-16,0-4 2 0,0-4 3 15,0-2 7-15,3-4-8 0,2-4-4 16,2-3-1-16,3 1 0 0,-1-3-1 16,2 6 0-16,0 5 0 0,-2 3 0 15,3 4-2-15,-5 4 0 0,1 1 2 16,2 3 0-16,-4 3-3 0,5 5 2 16,-5 2 1-16,0 2-1 0,1 2 2 15,-3-2-1-15,0 2 1 0,-2-4-1 16,2 1-1-16,-1-4 1 0,0-1 0 0,-1-2 0 15,1-3-28-15,-1-4-27 16,2 0-12-16,4-7-31 0,-2-6-57 16,0-4-71-16</inkml:trace>
  <inkml:trace contextRef="#ctx0" brushRef="#br0" timeOffset="134091.3868">29643 8363 340 0,'0'0'163'0,"0"0"-123"16,0 0-26-16,0 0 25 0,0 0-3 16,0 0-1-16,0 0-12 0,0 0-13 15,58-8-6-15,-45 9 1 0,-2 0-2 16,4 2 3-16,-7 0-1 0,4 0-2 0,-4 0-1 16,0 1 1-16,-2 1-2 15,-1 0 2-15,3 4-2 0,-5 2 1 16,1 2 1-16,0 7-2 0,-2 1-1 15,2 4 2-15,-3 4 2 0,-1 6-2 16,1 2 2-16,0 2 5 0,2 5 5 0,-2 0-1 16,3 4-4-16,3 1 4 0,0 1-2 15,6 0 0-15,-2-1 2 0,1-1-4 16,-4-3-2-16,0-4-3 0,-3-6-2 16,-3-5 2-16,-2-6-2 0,0-5 1 15,0-7-1-15,-1-1 2 0,-4-5 3 16,-2-2-3-16,0 0 2 0,-2-4 2 15,1 0-2-15,-1-8-4 0,-4 0 0 16,0-3 0-16,1-2-1 0,-3 1-1 16,-3 3-7-16,-1 1-6 15,0 8-3-15,-3 0-9 0,-1 0-7 0,-5 10-13 0,2 0-19 16,-1 2-13-16,3-3-21 16,5 0-14-16,7-3-33 0,2-3-136 0</inkml:trace>
  <inkml:trace contextRef="#ctx0" brushRef="#br0" timeOffset="135040.7531">33704 8544 215 0,'0'0'301'0,"0"0"-226"15,0 0-43-15,0 0-9 16,0 0-6-16,-10 72 8 0,8-26 0 0,1 4-11 16,1 1-7-16,0-2-4 15,0-4 0-15,1-3-1 0,4-6-1 16,-3-4-1-16,2-6 0 0,-3-6 2 0,1-7-2 15,0-7-11-15,-1-3-22 0,-1-3-11 16,0-9 3-16,1-9 0 0,-1-5-6 16,1-3 1-16,1-3 5 0,-2 0 14 15,1 4 23-15,2 2 4 16,-1 8 2-16,3 5 16 0,1 4 21 0,2 4 1 16,-2 2-4-16,3 0-2 0,3 2-10 15,0 3-5-15,0 1-2 0,1-1-3 16,3 1-3-16,1-1-4 0,-2-2-4 0,9-2-1 15,-2-1 0-15,3-5-2 16,6-4-1-16,-3-4-20 0,4-4-16 0,-9-6-25 16,-1 0-3-16,-5-4 10 15,-7 0 23-15,-3 1 29 0,-7 0 3 0,0 4 4 16,-1 5 17-16,-8 5 18 16,3 5 11-16,1 4 9 0,-2 3-13 0,-2 7-10 15,4 8-13-15,-2 13-17 0,2 5 1 16,4 7-1-16,1 4 0 0,1 2-2 15,7-1-2-15,-1 2-1 0,0-2-1 16,-1-5 0-16,2-5-16 0,-2-6-47 16,4-7-45-16,-3-3-59 0,1-9-63 15</inkml:trace>
  <inkml:trace contextRef="#ctx0" brushRef="#br0" timeOffset="135351.1398">34520 8434 469 0,'0'0'31'0,"0"0"-12"16,0 0 37-16,0 0 1 0,0 0-18 15,0 0-26-15,0 0-7 0,-49 82 7 16,33-37 3-16,4 8 1 0,-3 6-2 15,6 4-1-15,0 7-7 16,6-4-3-16,3-1-1 0,3-5 0 16,10-4-2-16,3-7 1 0,7-5-2 15,0-9-1-15,5-9 0 0,3-7-8 0,3-9-19 16,-3-8-3-16,0-4-17 0,0-13-25 16,-3-6-81-16,-4-3-79 0</inkml:trace>
  <inkml:trace contextRef="#ctx0" brushRef="#br0" timeOffset="135675.8224">34733 8837 410 0,'0'0'70'15,"0"0"-41"-15,0 0 5 0,0 0 34 16,0 0-27-16,0 0-14 0,0 0-8 16,84-33-1-16,-57 24-6 0,3 2-5 15,-7 0-5-15,0 2 0 0,-2-2-2 16,-5 3 0-16,-3 2 0 0,-11-2 0 15,0 3 0-15,-2 1 0 0,-2 5-3 0,-1 4 3 16,-11 7 0-16,3 3 2 16,-1 4-2-16,-2 1 1 0,-1 3 0 0,1-2-1 15,0 4 1-15,2-2 0 16,2-3-1-16,0 0 0 0,3-5 0 0,4-2 0 16,2-4-1-16,1-3 1 15,0-4 1-15,4-4-1 0,2 0 0 0,6-2-2 16,4-2 2-16,0-3 0 0,6-2 0 15,1 0-6-15,0 1-2 0,6-2-5 16,3 3-10-16,4-2-9 0,1-3 1 16,-1 4-2-16,-3-2-32 0,0-1-57 15,-8 2-53-15</inkml:trace>
  <inkml:trace contextRef="#ctx0" brushRef="#br0" timeOffset="135916.8258">35291 8576 246 0,'0'0'313'0,"0"0"-278"0,-6-60-25 0,7 57 30 16,8 3 9-16,5 3-16 0,7 8-14 15,7 8-1-15,3 5-3 0,2 9-1 16,3 5-4-16,-1 9 3 0,-9 1-1 16,-4 6-2-1,-7 2-3-15,-10-1-4 0,-5 0-1 0,-10-1 0 0,-8-4-2 16,-8-2 2-16,-1-3-1 15,-3-6-1-15,2-4-1 0,-3-4-12 0,6-5-12 16,3-6-10-16,8-5-4 0,8-8-5 16,6-7-35-16,1-7-96 0,13-10-116 15</inkml:trace>
  <inkml:trace contextRef="#ctx0" brushRef="#br0" timeOffset="136503.6886">36005 8769 541 0,'0'0'61'16,"0"0"-44"-16,0 0 24 0,0 0 19 16,0 0 0-16,0 0-18 0,0 0-23 15,0 0-9-15,60-22-3 0,-26 13 3 16,2 1-1-16,0 0-3 0,0 1-3 16,-7 1-1-16,-7 0-1 0,-8 4-1 15,-7 1 2-15,-5 1-2 0,-2 0 0 0,-6 10-3 16,-6 9 3-16,-6 6 3 0,-3 3-3 15,-6 7 0-15,-2 0 1 16,2 3-1-16,-4 1 1 0,7-1-1 0,1-4 2 16,-3 0-2-16,7-4 0 15,1-5 0-15,3-6 0 0,0-6 1 0,3-4 0 16,4-6 0-16,2-2 0 0,1-1-1 16,3-1 0-16,1-2 2 0,1-6 0 15,0 2-1-15,6-1 0 0,0 0 0 16,-1 3 1-16,5 1 0 0,-2 0 0 15,6 3 0-15,-2-2-2 0,5 3 0 0,2 0 0 16,3 0 2-16,6 0-2 16,-3 0 0-16,1 3 0 0,2-3 0 15,-5 1 1-15,-2 0-1 0,-1-1-1 16,0 0 1-16,-1 0-7 0,-2 0-13 16,-1 0-11-16,-6-4-13 0,2 1-19 0,-6-2-10 15,4-1-22-15,-4 2-48 0,4-7-28 16</inkml:trace>
  <inkml:trace contextRef="#ctx0" brushRef="#br0" timeOffset="137010.3148">36457 8125 324 0,'0'0'95'15,"0"0"-49"-15,0 0 1 0,0 0 32 16,0 0-16-16,0 0-15 15,0 0-17-15,0 0-14 0,-2-22-8 0,4 29-3 16,2 5 8-16,-2 2 10 0,2 6-9 16,-2-2-5-16,-2 3-1 0,0 0 0 15,0 1-2-15,0-1-2 0,-3 0-2 0,0-2-1 16,1-2 1-16,-1-4-2 0,2-2-1 16,0-2 0-16,0-3 2 0,1-4-2 15,0 0 0-15,0-2 0 16,0-4 3-16,2-9 2 0,3-3-3 0,4-8 0 15,0-2-1 1,3-7 0-16,1 0 0 0,1-4-1 0,2-3 1 16,1 4-1-16,-1 6 0 0,-2 9 0 0,-2 9 0 15,-2 6 1-15,-1 6 0 16,-4 0 3-16,5 7-3 0,-3 6-1 0,1 9 1 16,1 7 0-16,-4 5 1 0,5 1-2 15,-5 3 1-15,0-1 0 0,3 0-1 16,-1-2-1-16,2-1-32 15,5-3-59-15,4-1-46 0,-1-8-128 0</inkml:trace>
  <inkml:trace contextRef="#ctx0" brushRef="#br0" timeOffset="137168.0869">36838 8779 815 0,'0'0'7'0,"0"0"-7"15,0 0-11-15,0 0-1 0,0 0-43 16,0 0-54-16,0 0-229 0</inkml:trace>
  <inkml:trace contextRef="#ctx0" brushRef="#br0" timeOffset="143398.7135">27991 16426 182 0,'0'0'284'0,"0"0"-235"0,0 0-10 15,0 0 5-15,0 0-10 0,0 0-13 16,0 0 3-16,87 11-6 0,-47-11-4 15,7-3-3-15,4-3 0 0,3-2 1 16,-3-1-1-16,0 0-4 16,-8-4-4-16,-6 4 0 0,-9-1 0 0,-10 3-3 15,-7 0 1-15,-7 2 1 0,-3 3-1 16,-1 0 1-16,0 2 9 0,0 0 3 16,-4 0-8-16,1 10-5 0,-8 4-1 15,2 6 0-15,-4 3 1 0,2 2-1 16,-4 3-1-16,0-1 0 0,2 3 0 15,1-2 2-15,-4 2-1 0,-2-2 0 0,-3 0 0 16,1-3 0-16,-3-1 0 16,-3-2 1-16,0-1-1 0,-1 0 0 15,-1-5 0-15,2-3 1 0,3 2-1 16,2-5 0-16,4-3 0 0,4-1 1 0,5-3-1 16,2-1 0-16,5-2 1 15,1 0 0-15,0 0 0 0,7 0 4 16,2-2 5-16,5-5-5 0,6 1-1 0,3-1-2 15,2-2 2-15,4 1-1 0,-4 1-1 16,5 1 0-16,-6 2 2 0,-2-1-2 16,-1 3 0-16,-3-1-2 0,1 3 0 15,-4 0 0-15,-4 0 0 0,2 0 0 0,-1 7 0 16,-4-3 0-16,5 4 0 16,-5-1-2-16,7 2-3 0,-2 0-13 0,1-2-8 15,4 0-13-15,4-4 2 16,8 0-9-16,-1-3-5 0,5-2-36 0,4-3-11 15,1-4-21-15,-2-2 5 16</inkml:trace>
  <inkml:trace contextRef="#ctx0" brushRef="#br0" timeOffset="143798.353">28895 16611 239 0,'0'0'124'0,"0"0"-47"0,0 0-5 15,0 0 6-15,0 0-24 0,0 0-17 0,0 0-12 16,67-25-2-16,-34 19-5 15,1 4-2-15,-2-1-6 0,1 1-5 16,-10 2-4-16,-3-1-1 0,-3 1-6 16,-5 0-35-16,-6 0-18 0,-6 0-41 15,-1 0-97-15,-9 0-62 0</inkml:trace>
  <inkml:trace contextRef="#ctx0" brushRef="#br0" timeOffset="144006.7831">28964 16740 22 0,'0'0'581'0,"0"0"-523"0,0 0-25 16,0 0 29-16,0 0-12 0,0 0-19 0,0 0-5 16,75 19-11-16,-40-19-12 15,-4-5-3-15,8 0-16 0,10-2-76 16,7-8-75-16,1 2-255 0</inkml:trace>
  <inkml:trace contextRef="#ctx0" brushRef="#br0" timeOffset="145293.68">30052 16565 218 0,'0'0'39'16,"0"0"146"-16,0 0-138 16,0 0-8-16,0 0 27 0,0 0-25 15,-33 10-18-15,46-5-6 0,2-1-1 16,6 0-5-16,0-1 3 0,3-1-4 16,-2-2-1-16,4 0-4 0,-5-2-2 0,-5-3 1 15,-1 0-2-15,-2-2-2 16,-6 0 2-16,2-2-2 0,-7-2 2 15,0 1-1-15,-2-3 1 0,0-1 1 0,-4-2-1 16,-5 2 0-16,3 2-1 0,-6 0 1 16,2 3 1-16,-2 3-2 0,-4 4 0 15,4 2 1-15,-7 5 0 0,2 7-2 16,-2 6 2-16,-1 4 1 0,1 7 2 16,0 2 4-16,2 4 2 0,6 3-1 15,1-2-2-15,9 2-3 0,1-4 3 16,1-2-2-16,12-1-2 0,-1-8-2 0,10-1 1 15,2-8-2-15,4-4 1 16,7-8-2-16,2-2 0 0,4-7-5 0,3-10-45 16,-2-7-50-16,-4 1-129 15</inkml:trace>
  <inkml:trace contextRef="#ctx0" brushRef="#br0" timeOffset="146145.8969">30663 15948 112 0,'0'0'20'0,"0"0"97"0,0 0-36 16,0 0-19-16,0-63 2 0,0 60-1 0,0 1 6 16,0 2-23-16,0 2-4 0,1 12-21 15,4 4-9-15,-3 7 17 0,1 8 1 16,-2 2-9-16,0 5-7 0,-1 2-1 15,0 2-4-15,0-1 1 0,0-2 1 16,0 1-2-16,0-6-2 16,0-4 0-16,-2-5 1 0,-6-6-3 0,1 0-2 15,-3-8 1-15,1-5 2 16,-4-1-2-16,4-6-1 0,-2-1 1 16,0 0-1-16,-2-10-2 0,1-8 0 0,-1-8-1 15,1-4-9-15,4-8-20 0,-2-8-21 16,6-4-21-16,1-7-21 0,-2-6-59 15,3 6-113-15</inkml:trace>
  <inkml:trace contextRef="#ctx0" brushRef="#br0" timeOffset="146278.2536">30539 15588 212 0,'0'0'310'0,"0"0"-244"15,0 0-54-15,0 0-6 0,0 0 1 0,0 0 7 16,0 0-7-16,0 0-5 0,76 42-2 15,-55-34-5-15,3 0-76 0,-3-4-112 16</inkml:trace>
  <inkml:trace contextRef="#ctx0" brushRef="#br0" timeOffset="146846.6415">30850 15908 462 0,'0'0'67'0,"0"0"-43"16,0 0-8-16,0 0 34 0,0 0 3 15,0 0-20-15,65 14-8 0,-45-14-12 16,1 0-2-16,1 0-1 0,-3 0-1 16,2-2-5-16,-1-2-2 0,-2 1-1 15,-1-2 0-15,-2-1-1 0,-4 2 1 16,-3-3 0-16,-2 0-1 0,-5 0 0 15,-1-2 2-15,0 1-1 0,-2-3 0 16,-4-2 2-16,-1 0-1 0,-2-1-2 0,-1-3 0 16,-2-1 1-16,4-3 0 0,-2-1-1 15,5 0 0-15,0-2 1 0,1-1-1 16,4 1 0-16,0 1 0 0,10 1 1 16,-1 3-1-16,4 4 0 0,4 3 0 0,-1 3 0 15,5 2 0-15,2 0 0 0,0 2 3 16,3 3 0-16,-1 1 3 15,-1 1 0-15,-2 1 3 0,-3 5 0 16,-3 2-4-16,-5 1-4 0,1 7 0 0,-6-5 0 16,3 8-1-16,-7 1 0 15,1 3 1-15,-2 2 0 0,-1-1 0 16,0 0-1-16,-4 3 0 0,2-3 0 16,-2 2 0-16,-1-4 0 0,5 0 1 0,-1-2-1 15,0-5 0-15,1 2 0 0,0-5 0 16,0 2 1-16,0-4-1 15,2-3-1-15,4 0 1 0,-1-4 0 0,1 0 0 16,3-3 0-16,2 0 1 0,2-5 0 0,3-1-1 16,0-3-1-16,0 2-11 15,1 1-18-15,1 1-18 0,-2 1-11 16,3 1-34-16,-2 2-91 0,-3 1-65 16</inkml:trace>
  <inkml:trace contextRef="#ctx0" brushRef="#br0" timeOffset="150465.5493">26779 14907 94 0,'0'0'85'0,"0"0"99"15,0 0-139-15,0 0-3 0,0 0 13 16,0 0 1-16,0 0-20 16,17 47-12-16,-10-39-3 0,-3 0-3 0,2-3-3 15,2 1-5-15,0-2 0 0,2-3-2 16,0-1-1-16,7-3-3 0,-5-6 0 15,3-3-1-15,0-4-1 0,1-7-2 16,-2 0 0-16,-4-3-1 0,-3-1-1 16,-1-2-1-16,-6-1 2 15,-4 1 1-15,-7 5 0 0,0 7 0 0,-1 3 0 16,-6 11 1-16,-2 3 2 0,-3 4 1 16,-3 15 1-16,4 4 1 0,3 6 5 15,4 6 3-15,4 5 1 0,4 5-3 16,5 1-4-16,2 2-4 0,4-4 0 0,5-1-1 15,6-3-1-15,3-4-2 16,-1-6 0-16,5-6 1 0,-1-4-1 16,-2-9 1-16,2-6-1 0,-1-1 2 0,-2-4-2 15,-7 0 0-15,2-3-12 16,-2-3-14-16,-5-1-9 0,4 1-15 0,-3-5-23 16,0 0-55-16,2 2-81 0</inkml:trace>
  <inkml:trace contextRef="#ctx0" brushRef="#br0" timeOffset="150968.1435">27266 14398 201 0,'0'0'220'16,"0"0"-160"-16,0 0-12 0,0 0 22 15,0 0-16-15,0 0-23 0,0 0-22 16,0 0-3-16,-7 24 6 0,11-2-1 16,-3-1 2-16,1 5 3 0,1 3-1 15,-2 1-6-15,1 0 2 0,-2 1 2 16,0-4-5-16,-3 3-1 0,-1-6 1 0,2 0-1 15,-2-4-1-15,0-4-2 16,-1-1 0-16,2-4-2 0,-1-3 1 0,0-6-3 16,2 0 1-16,-2-2 1 15,-3-2 0-15,1-5-1 0,1-8 0 0,-2-7-1 16,-1-3-15-16,0-8-18 16,-1-5-26-16,2-5-23 0,-3-4-55 0,3 0-101 15</inkml:trace>
  <inkml:trace contextRef="#ctx0" brushRef="#br0" timeOffset="151107.1358">27160 14139 524 0,'0'0'90'0,"0"0"-51"16,0 0-16-16,0 0 3 16,0 0-14-16,62-22-11 0,-45 22-2 0,0 0-14 15,1 3-66-15,-4 3-105 0,-3-3-180 16</inkml:trace>
  <inkml:trace contextRef="#ctx0" brushRef="#br0" timeOffset="151598.8993">27457 14413 407 0,'0'0'94'0,"0"0"-79"16,0 0 15-16,0 0 25 0,61 35-12 15,-44-34-14-15,1-1-15 0,0 0-8 16,0 0-5-16,-6-1 0 0,-3-5 0 16,1-1-1-16,-2 2 1 0,-6-3-1 0,-2 2 2 15,0-3-2-15,0-1 2 0,0 0 0 16,-2-1-1-16,-6-3-1 0,3 0 1 16,0-2-1-16,1 0 3 0,-4-1-3 15,3-2 0-15,3 0 1 0,2 0 0 16,0 2-1-16,1 2 1 0,5 1-1 15,5 5 1-15,-1 1-1 0,3 3 0 16,3 1 0-16,-1 1 0 0,1 0 0 16,1 1 0-16,0 2 1 0,1 0 4 15,-2 0 1-15,1 6 3 0,-8-2-3 16,2 5-2-16,-6 0-1 0,-2 3 2 16,1 3 0-16,-4 1-1 0,0 2-2 15,0 2 1-15,-4-1 0 0,2 1-1 16,-2-2-1-16,3 0 1 0,-1-2-1 0,-1-2-1 15,3 0 0-15,0-7 1 0,0 3 0 16,5-1-1-16,-2-7 0 16,5 6 0-16,1-6 0 0,2-2 0 0,1 0-3 15,5-4-7-15,2-2-4 0,1-4-7 16,0 0-8-16,3 1-7 0,-1-2-3 16,1 1-31-16,-1 0-37 0,-3 1-45 15,-3 2-44-15</inkml:trace>
  <inkml:trace contextRef="#ctx0" brushRef="#br0" timeOffset="151952.0198">28109 14191 242 0,'0'0'253'0,"0"0"-212"16,0 0-19-16,0 0 12 15,0 0 7-15,-24 69-3 0,24-51-13 16,0 1-10-16,0 1-9 0,0 0 3 0,-2-5 2 15,0 1 0-15,0-2-3 0,1-4-4 16,-1-2-2-16,0-3 3 0,1-4-2 16,1-1 1-16,0 0 2 0,0-6 4 15,4-7 6-15,0 0-11 0,7-7-3 16,-4-1 0-16,3-2-1 16,-1 1-1-16,5-4 0 0,-3-1 1 0,2 1-1 15,2 3 0-15,-4 6 0 16,4 6-1-16,-1 4 0 0,-4 6 0 0,2 1 1 15,-5 2 0 1,2 8-1-16,-3 5 1 0,-1 4 0 0,0 6 2 0,-1 3-2 16,-2 3 1-16,-2 3 0 0,1-1-1 15,2 3-1-15,-1-3 1 0,8 0-20 16,-3-3-54-16,7-2-74 0,-6-7-180 0</inkml:trace>
  <inkml:trace contextRef="#ctx0" brushRef="#br0" timeOffset="153159.809">34283 14325 352 0,'0'0'236'0,"0"0"-190"0,0 0-32 0,0 0-14 16,0 0 21-16,24 93 10 16,-15-49-8-16,2 2-4 0,-5 1-4 0,-1-2 0 15,-1-1-3-15,-4-2-4 16,0-1-5-16,0-9-1 0,0 0-1 0,-1-7-1 16,-2-4 1-16,0-7-1 0,2-6-3 15,1-3-26-15,0-5-8 0,0-5 10 16,0-9 18-16,7-6-15 0,2-8-17 15,7-5 6-15,0-2 16 0,-3 1 15 16,-1 3 4-16,4 5 2 0,-6 5-1 16,2 6 11-16,1 2 8 0,-4 4 5 15,3 3-2-15,-4-1 5 0,3 5-5 16,-4-2-2-16,3 1-8 0,1 3-2 16,1-2-5-16,-4 1-2 15,7-1-3-15,-4-3 0 0,1 0-1 0,3-6-2 0,-5-1-13 16,2-4-4-16,-1-8-2 0,-1 1 4 15,-3-4-5-15,0-3 4 0,-2 8 10 16,-1 1 7-16,-2 10 0 0,-1 6 1 16,-1 5 2-16,0 0 6 15,-2 11 8-15,-3 11-5 0,-1 6-7 0,-2 10 0 16,1 4 2-16,4 1 3 16,0 4 3-16,0-2-7 0,3 1-2 15,0-5-2-15,0-1 0 0,1-4-1 16,5-7 0-16,1-5-15 0,5-10-20 0,1-7-26 15,4-7-73-15,-1-4-90 0</inkml:trace>
  <inkml:trace contextRef="#ctx0" brushRef="#br0" timeOffset="153355.286">35045 14162 537 0,'0'0'45'0,"0"0"-29"0,0 0 19 0,-76 69 25 15,59-26-17-15,2 6-9 0,7 8-10 16,-2 3-11-16,5 5 2 0,5 1-5 16,0 1-5-16,4 0-2 0,8-1-2 15,1-2 0-15,10-3-1 0,3-6 0 16,11-7 0-16,4-7-2 0,2-4-6 16,6-11-20-16,-5-7-31 0,-3-10-26 0,1-9-75 15,-7-9-157-15</inkml:trace>
  <inkml:trace contextRef="#ctx0" brushRef="#br0" timeOffset="154650.8077">35391 14670 122 0,'0'0'16'0,"0"0"25"0,0 0-41 16,0 0-8-16,0 0-33 0,11-2-11 0</inkml:trace>
  <inkml:trace contextRef="#ctx0" brushRef="#br0" timeOffset="154717.0205">35391 14670 9 0,'0'-11'0'0</inkml:trace>
  <inkml:trace contextRef="#ctx0" brushRef="#br0" timeOffset="155473.6573">35364 14589 399 0,'0'0'83'16,"0"0"-39"-16,0 0-17 0,0 0 24 15,0 0-19-15,0 0-14 0,0 0 1 16,0 0-7-16,58 12-4 0,-41-12-2 15,-2 0 0-15,0 0-1 0,-1-3-2 16,3-2-1-16,-4-1 0 0,-4-1-1 16,3 0-1-16,-7-1 1 0,-3-1 0 15,0 0-1-15,-2-2 1 0,0 2 0 16,-4-4 1-16,-6 4 0 0,2 0-2 16,-5 2 0-16,1 5 1 0,-5 1 0 0,-4 2 0 15,1 9 0-15,-4 5 3 16,1 4 1-16,1 6 10 0,2 3 3 0,2 3 0 15,9 2-6-15,0 3-3 16,8-1 0-16,2 0-1 0,10-3-6 0,9-4 1 16,3-5-1-16,6-4-1 15,3-6-1-15,4-4 0 0,2-7-1 0,0-2-22 16,-2-12-24-16,-8 0-5 16,0-7-42-16,-4-2-69 0,-3 2-71 0</inkml:trace>
  <inkml:trace contextRef="#ctx0" brushRef="#br0" timeOffset="155943.9908">35816 14157 79 0,'0'0'289'16,"0"0"-226"-16,0 0-13 16,0 0 5-16,0 0 12 0,0 0-33 0,0 0-16 15,0 0 14-15,14 66-9 0,-12-34-5 16,0 1 4-16,1 5 1 16,-1-2-4-16,1 0-5 0,-1-2-1 0,-2-7-3 15,0 0 1-15,-2-6-2 16,-3-5-2-16,1 0-4 0,-1-5 0 15,-2-3 0-15,0-3-1 0,-1-2-1 0,-3-3 0 16,2 0 1-16,-2-5-1 0,0-8-1 16,0-5-4-16,-2-4-32 0,5-11-37 15,-1-2-22-15,4-7-72 16,3 1-140-16</inkml:trace>
  <inkml:trace contextRef="#ctx0" brushRef="#br0" timeOffset="156078.2087">35743 13844 576 0,'0'0'51'16,"0"0"-14"-16,0 0-32 0,0 0-3 0,0 0 1 15,78 27-1-15,-51-13-2 16,-1 1-22-16,3 1-89 0,-6-3-126 0</inkml:trace>
  <inkml:trace contextRef="#ctx0" brushRef="#br0" timeOffset="156508.2859">36031 14224 492 0,'0'0'70'16,"0"0"-32"-16,0 0-13 0,65 31 37 16,-42-31-10-16,-1 0-16 0,2-5-13 15,-3-3-14-15,-3 0-4 0,-1 0-3 16,-7 0 0-16,1 0-1 0,-7-4 0 15,-2 2 0-15,-2-1 1 0,-2-4-1 16,-2 0 2-16,-7-8-2 0,3 2 1 0,-6-4-2 16,3-1 0-16,-1-2 1 15,4-1-1-15,-2 0 0 0,6 4 1 0,4 6 0 16,0 2-1-16,3 6-1 0,6 2 1 16,2 3 0-16,5 1-1 0,4 3 1 15,-1 2 0-15,3 0 0 0,-2 3 1 16,0 4 2-16,-1 3 4 0,-2 2 2 15,-2 2 0-15,-6 1-4 0,0 1-1 16,-4 1-1-16,-5 3 0 0,0 0-1 16,-4 1-1-16,-3 1 0 0,1-1-1 15,-2 0 0-15,1-3 1 16,2-1 0-16,3-2-1 0,2 1 0 0,-2-6 0 16,2 1 0-16,3-2 0 0,1-4 0 0,8 1 0 15,-1-6 0-15,3 0-9 16,5 0-13-16,0-2-10 0,2-3-28 15,0-5-19-15,2 0-58 16,-2-1-102-16</inkml:trace>
  <inkml:trace contextRef="#ctx0" brushRef="#br0" timeOffset="157014.0663">36573 13804 245 0,'0'0'119'0,"0"0"-46"0,0 0-22 16,0 0 8-16,0 0-2 0,0 0-27 15,0 0 2-15,60 60-4 0,-37-17-7 16,5 6-6-16,1 8 2 0,3 4-1 16,0 3 1-16,-3 4-5 0,-7-1-4 0,-10 1-1 15,-7-1-3 1,-5 0-2-16,-11-5 0 0,-5-1-2 0,-6-6 0 0,-4-5 1 16,-10-4 0-16,2-3 0 0,1-5-1 15,-2-4 0-15,0-2 0 0,10-7-3 16,-3-2-17-16,9-3-10 0,8-7-9 15,3-3-29-15,8-10-58 0,5-2-148 16</inkml:trace>
  <inkml:trace contextRef="#ctx0" brushRef="#br0" timeOffset="157972.9294">37135 14294 108 0,'0'0'31'0,"0"0"75"16,0 0 35-16,0 0-64 0,12-63-18 15,-10 58 16-15,2-2-12 0,2 4-17 16,3-1-9-16,3 4-13 16,6 0-9-16,2-2-2 0,2 2-3 15,5 0-5-15,2 2-2 0,-1 3-3 0,4-2 0 16,-4 0 1-16,0 0-1 15,-7-3 0-15,-4 2 0 0,-9-2 0 0,-3 0-3 16,-2 0 1-16,-3 3 2 0,-4 2-1 16,-5 3-1-16,-2 3 2 0,-1 1 3 15,-4 3-1-15,2-2-2 16,-1 6 1-16,3 0 2 0,-3 2-2 16,-1 1 0-16,3 2-1 0,-2-1 2 0,-2 3 0 15,1-2-2-15,-2 0 0 0,0-2 1 16,0-2 0-16,4-3-1 0,-1-3 2 15,2-4-2-15,4-3 0 0,1-3 0 16,4 3 1-16,2-7 3 0,2 0 4 16,0 2-4-16,0-2 2 0,4 0 2 0,9-2 3 15,3-3-2-15,5-2-4 16,5-1-3-16,5 0-2 0,-2-2 1 16,3 5-1-16,-5-2 0 0,-3 4 0 0,-5 1 0 15,-4 0 0-15,-4 2 1 0,-6-2-1 16,-3 0 0-16,0 2 0 0,-2-1 0 15,0 1 1-15,0 0-1 0,0 0-1 16,0 0 0-16,0 1-2 0,1 5 1 16,1-3 0-16,0-1 0 0,2 1-6 0,-1-3-8 15,1 0 2-15,2 0-6 16,0 0-4-16,0 0-17 0,-1-6-7 16,0 0-19-16,2-5-42 0,-5-1-76 15,1 4-113-15</inkml:trace>
  <inkml:trace contextRef="#ctx0" brushRef="#br0" timeOffset="158535.8577">37330 14451 277 0,'0'0'94'0,"0"0"-23"15,0 0 1-15,0 0 14 16,0 0-31-16,0 0-17 0,0 0-14 0,11-5 3 15,-1 7 8-15,3 1-5 16,3-1-7-16,5 0-6 0,6-2-2 16,1 0-7-16,5-2-3 0,-4-7-1 0,0 2-2 15,-2-6-2-15,-6 3 1 0,-4-3-1 16,-6-1 0-16,-5 2-1 0,-6-6 1 16,0 2 0-16,-1-2-1 0,-10-4 1 0,1 3 0 15,-6-5 0-15,-2 1-1 16,-3 5 0-16,-1 3 1 0,0 7 0 15,-5 6-1-15,-1 2 0 0,-1 12 0 16,-3 3 1-16,1 7 0 0,0 4 0 16,3 4-1-16,8 8 2 0,6 5-2 15,6 2 2-15,8 5-1 0,3 0 0 16,14-2 0-16,4-5 0 0,4-4 0 0,7-8 1 16,4-4-2-16,1-7 3 0,1-7-2 15,0-5 0-15,-5-8 0 16,2 0 1-16,-2-11 0 0,-6-6-1 15,0-4 0-15,-6-1-27 0,-3-2-17 0,-6 0-14 16,2 2-6-16,-2 0-18 16,-3 2-54-16,-2 4-70 0</inkml:trace>
  <inkml:trace contextRef="#ctx0" brushRef="#br0" timeOffset="158941.9537">37992 13753 273 0,'0'0'143'0,"0"0"-86"16,0 0-25-16,0 0 34 0,0 0-13 16,0 0-17-16,0 0-24 15,0 0 1-15,-12 42 4 0,12-16 1 0,-2 3-2 16,2 3 1-16,0 0-4 0,2 0-5 16,-1 0-1-16,1-5-1 0,1 0-1 15,-3-3-5-15,0-4 2 0,0-1 0 0,-4-5-2 16,0-3 0-1,-2-3 2-15,-2-2 0 0,-3-3-1 0,-3-3 0 16,-2 0 1-16,-1-9-2 0,-1-4 0 16,-2-2-1-16,0-7-19 0,0-3-25 0,2-4-16 15,2-7-24-15,5-5-86 0,0 0-117 16</inkml:trace>
  <inkml:trace contextRef="#ctx0" brushRef="#br0" timeOffset="159087.6227">37840 13411 495 0,'0'0'159'0,"0"0"-99"0,0 0-56 16,0 0 10-16,0 0 11 0,0 0-17 15,74 69-6-15,-60-46-2 0,3 4-5 16,2-4-42-16,-3-2-45 16,-2-2-118-16</inkml:trace>
  <inkml:trace contextRef="#ctx0" brushRef="#br0" timeOffset="159688.2921">38157 13897 120 0,'0'0'310'15,"0"0"-237"-15,0 0-25 16,0 0 19-16,0 0-3 0,0 0-20 16,0 0-17-16,0 0-9 0,0 0-3 0,37-1 6 15,-11 1-2-15,2-1-7 0,-1-2-5 16,-1 1-7-16,-6-1 0 15,-1-2 0-15,-6 2 0 0,-1-5 0 0,-7 1 2 16,-1-3-2-16,-4 0 0 0,0 2 0 16,-3-5-2-16,-4-2 1 0,-5-3-3 15,0-1 1-15,2-4 1 0,-2-2 1 16,0-2-3-16,1 1 3 16,2-3 1-16,2 3-1 0,3 0 1 0,3 2 0 15,1 4 0-15,5 2 0 0,6 3 0 16,0 2-1-16,6 5 1 0,2 3 0 0,3-2-1 15,3 6 0-15,0 0 1 16,-2 1 0-16,2 0 1 0,-1 2-1 16,-3 5 2-16,-6 2 2 0,-3 2 0 15,-5 3-1-15,-4 2 1 0,-3 1-3 16,0 4-1-16,-5 3 2 0,-3 0 0 16,-1 4-2-16,-1-2 1 0,0 0-1 0,4-2 1 15,2-1 0-15,3-1-1 0,1-5 0 16,1-1 1-16,7-3-1 0,4-2 0 15,1-5 0-15,3-1 0 0,1-4 0 16,3-1-3-16,-1-2-13 0,1-6-20 16,2-1-20-16,-4-3-6 0,1-4-11 15,-5 1-31-15,-3-1-38 0,-2-1 6 0</inkml:trace>
  <inkml:trace contextRef="#ctx0" brushRef="#br0" timeOffset="160030.7079">38765 13621 238 0,'0'0'165'0,"0"0"-99"0,0 0-29 16,0 0 13-16,0 0 16 0,0 0-15 16,0 0-21-16,-8 60-9 0,2-43 0 15,1-4 1-15,-1 5-6 0,-2-5-5 16,3 3-4-16,1-3-5 0,2-4 1 16,-1-3-1-16,2-2-1 0,1-4 0 15,0 0-1-15,0 0 1 0,0-2 2 16,0-5-1-16,1-3 1 0,3-2-1 15,2-6-1-15,1 1-1 0,2-4 1 16,2-2 1-16,2-2-2 0,-1-4 0 16,3 1 0-16,-1 1 0 0,0 4 0 0,2 10 0 15,-1 3 0-15,-1 7 1 16,-3 3 3-16,2 5-1 0,-4 5 0 0,1 6 4 16,-4 4 2-16,-1 3-3 15,-2 2 0-15,-3 2-2 0,0 1-3 16,-2 1 0-16,-3-3 0 0,2 2-1 0,-2-2-1 15,0 2-16-15,0-3-43 16,3-2-48-16,0 1-79 0,2-5-169 0</inkml:trace>
  <inkml:trace contextRef="#ctx0" brushRef="#br0" timeOffset="160188.6952">39038 14584 57 0,'0'0'830'0,"0"0"-830"16,0 0-50-16,0 0 12 0,0 0-11 0,0 0-44 15,0 0-166-15</inkml:trace>
  <inkml:trace contextRef="#ctx0" brushRef="#br0" timeOffset="204117.1818">30674 4607 397 0,'0'0'55'15,"0"0"-51"-15,0 0 3 0,0 0 5 16,0 0 3-16,0 0-8 0,0 0-3 15,0 0 6-15,86 51 4 0,-21-36 3 16,16-4 2-16,19-2-2 0,17-6-1 16,20-3 2-16,18 0 5 0,15-7 2 15,16 1-3-15,15-3-5 0,10 2-2 16,10-4-9-16,3 1 2 0,6 0 1 16,6 1-2-16,2 2-7 0,9-1 1 0,-2 1-1 15,6 0 3-15,3-1 3 16,4 1-6-16,-2 1 0 0,-2 1 1 0,-2 3 11 15,-3-2-1-15,-5 1-6 0,-3 3 14 16,-6 0-4-16,-9 0-6 16,-6 3-9-16,-17 4 4 0,-11 2 1 15,-17-1-2-15,-17 2-2 0,-18-4-1 0,-20 2 0 16,-17-4 0-16,-19 2 0 16,-17-3 0-16,-18-3-14 0,-21 0-19 15,-19-3-25-15,-18-9-29 0,-26-8-68 0,-7-5-229 16</inkml:trace>
  <inkml:trace contextRef="#ctx0" brushRef="#br0" timeOffset="204871.9749">36188 2106 359 0,'0'0'9'16,"0"0"30"-16,0 0-14 0,0 0 5 15,0 0-1-15,0 0-9 16,0 0-13-16,-4 7-5 0,4 16 7 15,0 8-2-15,3 6 0 0,2 7 2 16,2 7 1-16,-2 5 0 16,-1 8-3-16,0 6 0 0,-3 5 3 0,-1 7-3 0,0 3 6 15,0 4-5-15,-1 2 2 16,-3 7-3-16,2 6 0 0,-2 6 9 0,-1 0 15 16,-1 1-6-16,1-2 8 15,5-2-17-15,0 0-10 0,0-2-1 0,0-6 2 16,0-4 2-16,0-3-4 0,0-4 0 15,-2-5-2-15,-2-8 1 0,-6-3 0 16,4-4 0-16,-7-10-3 0,3-5-1 0,-4-5 0 16,1-11 1-16,2-3-1 15,-2-12 2-15,5-9-1 0,0-9-1 16,2-4 2-16,0-11 2 0,-5-11 0 16,6-10-4-16,0-8-3 0,4-5-14 15,-2-1-13-15,2 3-10 0,-4 7-12 16,0 4-17-16,-7 1-44 0,2 3-83 15</inkml:trace>
  <inkml:trace contextRef="#ctx0" brushRef="#br0" timeOffset="205444.9713">36168 2151 117 0,'0'0'219'0,"0"0"-177"0,0 0 9 16,-63-24-13-16,52 24 6 0,5 0-1 15,4 0-7-15,2 0-13 0,0 2-8 16,0 3-6-16,6 4-4 0,7-1 6 15,5 3 4-15,2-2 2 0,4-2-3 16,1-4-3-16,2-3-1 0,-4 0-6 0,-1 0-1 16,-2-4-3-16,-4-2 3 15,-7-1-2-15,2-4 0 0,-7 2 0 0,0-2 1 16,-4-3 0-16,0-1-2 0,-4 1 0 16,-2-1 0-16,-6 3 0 0,1 0-1 15,-4 1 0-15,-3 5 0 0,-3 6 0 16,0 0 0-16,-1 6-1 0,0 7 2 15,-1 2-1-15,5 5 1 16,3 5-1-16,2 1 1 0,5 6 0 16,2-2-1-16,5 4 0 0,1-1 1 0,10-1-2 15,7-1-13-15,9-3-30 0,11-4-38 16,9-7-52-16,4-10-178 0</inkml:trace>
  <inkml:trace contextRef="#ctx0" brushRef="#br0" timeOffset="206076.2548">37943 4399 383 0,'0'0'69'0,"0"0"-35"0,0 0-15 15,0 0 7-15,0 0 6 0,0 0-4 0,16 60-6 16,2-37-4-16,4-1-4 0,6 1-5 16,8-2 1-16,1 1-2 0,2 0-2 15,-2 1-1-15,-5 0 0 16,-11-3 0-16,-8 0-5 0,-4-2-2 0,-9-1 1 16,0-2 1-16,-9 0 1 0,-3 2-1 15,-6-3 3-15,-9 4 0 0,-3-3-2 16,0 2 2-16,-2 3-1 0,-3-2 0 15,3 4-1-15,1-3 2 16,2 2 1-16,5-3-3 0,7-2-1 0,6 2 0 16,6-2 0-16,5-2-5 0,6 3-29 15,10-8-21-15,13-4-46 0,8-5-30 16,-1-9-76-16</inkml:trace>
  <inkml:trace contextRef="#ctx0" brushRef="#br0" timeOffset="206404.3681">38496 4946 515 0,'0'0'79'0,"0"0"-56"0,0 0-9 0,0 0 30 16,0 0-2-16,0 0-15 0,0 0-4 15,59-43-14-15,-39 35-8 0,0-2 1 16,4-2-2-16,-2-2 0 0,-1-3 0 16,-5-3-8-16,-5-1-4 0,-4 0 2 15,-4 0 0-15,-3-3 3 0,-2-1 3 16,-5-1 0-1,0 7-1-15,-3 2 4 0,1 9 0 0,2 2 1 0,-1 6 0 0,-1 6 0 16,-1 7 0-16,-1 12-1 16,0 7 1-16,3 11 4 15,0 4 2-15,2 6 1 0,1 8-3 0,-1 1-2 16,1 5 2-16,1 0 0 0,-4-2-1 16,2 1-1-16,0-4-2 0,-4-5 1 15,0-6-1-15,1-6-1 16,-1-6-8-16,-1-8 1 0,0-1 0 0,-4-5-32 15,-1-5-8-15,1-4-80 0,0-9 79 16,0-4-17-16,-2-3-71 0,3-7-86 0</inkml:trace>
  <inkml:trace contextRef="#ctx0" brushRef="#br0" timeOffset="206555.3039">38338 5354 538 0,'0'0'78'0,"0"0"-58"0,0 0-14 0,85-18 36 0,-50 10 6 15,9 0-14-15,7-1-10 16,6 0-14-16,4 0-10 0,-2-1-2 0,-1 1-45 16,-6-1-39-16,-2-1-79 15,-9 1-184-15</inkml:trace>
  <inkml:trace contextRef="#ctx0" brushRef="#br0" timeOffset="206655.4383">39011 5307 657 0,'0'0'39'0,"0"0"-39"0,0 0-53 16,0 0 19-16,0 0-71 0,-74 37-187 16</inkml:trace>
  <inkml:trace contextRef="#ctx0" brushRef="#br0" timeOffset="207456.66">36030 5167 410 0,'0'0'43'0,"0"0"-12"16,0 0-3-16,32-64 14 0,-18 45 2 15,4 3-13-15,2-2-6 0,3 1-10 16,-2-3-6-16,1-1 0 0,-5-2-5 16,-4 1-2-16,0-2-2 15,-8-2 3-15,-4-1-3 0,-1 1-6 16,-6 1-5-16,-5 6 0 0,-3 4 1 0,0 7 4 16,-2 5 4-1,-1 3 0-15,1 12 2 0,0 9 0 0,-1 9 0 16,1 11 1-16,0 9 3 15,9 9 3-15,-3 2 2 0,6 5 0 0,4 2-3 0,0 0 0 0,4 0 1 16,7-7-2-16,-4-2-3 16,4-6-2-16,-5-2 1 0,-1-8-1 15,-5-4-6-15,0-3-21 0,-6-9-8 16,-8-4-38-16,-5-3-35 0,-2-13-51 16,2-5-132-16</inkml:trace>
  <inkml:trace contextRef="#ctx0" brushRef="#br0" timeOffset="207600.0589">35830 5430 579 0,'0'0'31'0,"0"0"-3"16,0 0-23-16,0 0 18 0,0 0 9 15,0 0 1-15,92-42-4 0,-49 38-14 16,3-1-13-16,11 1-2 0,0-5-1 16,4 4-6-16,-1-2-36 0,2 1-27 15,-4 1-51-15,-12-2-104 16</inkml:trace>
  <inkml:trace contextRef="#ctx0" brushRef="#br0" timeOffset="207861.7454">36352 5544 516 0,'0'0'58'0,"-27"84"-49"0,22-56 0 16,5-2 31-16,4-1 1 0,11-2-10 16,5-1-5-16,2-1-15 0,9-8-4 15,-3-5-4-15,6-6 1 0,-3-2-3 0,-1-7 2 16,4-4-3-16,-9-7-9 15,-4-1-6-15,-6-3 2 0,-11-7 3 16,-4-1 7-16,-5-5-1 0,-11 0 3 16,-4 4 0-16,-10 5 1 0,1 8 0 15,-5 7-1-15,-2 8-2 0,3 3 3 16,0 5 0-16,8 4 0 0,0 2-2 16,13 3-12-16,4-1-23 0,6 3-14 15,9-2-52-15,4 1-69 0,7-4-62 16</inkml:trace>
  <inkml:trace contextRef="#ctx0" brushRef="#br0" timeOffset="207952.902">36770 5664 519 0,'0'0'71'0,"0"0"-47"0,0 0-19 16,0 0 11-16,0 0 1 0,-82 33-17 0,46-23-56 16,3-5-206-16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941.31" units="1/cm"/>
          <inkml:channelProperty channel="Y" name="resolution" value="1658.24902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4-10-17T06:37:06.92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32166 5151 47 0,'0'0'58'0,"0"0"-47"16,0 0-5-16,0 0-5 0,0 0 20 15,0 0-9-15,0 0-3 0,0 0 1 16,-39-31 4-16,34 24 3 0,1-3-3 15,0-2-7-15,1-2 1 0,-1-2-4 16,2 3-4-16,-1-5-5 0,2-1-24 16,1 0-37-16</inkml:trace>
  <inkml:trace contextRef="#ctx0" brushRef="#br0" timeOffset="379.0612">32064 4671 19 0,'0'0'250'15,"-2"-65"-221"-15,2 38-11 0,0 1 2 0,2 0 10 16,1 1 8-16,2 8 0 0,-2 1-12 0,1 5 1 16,-2 7-8-16,0 1-1 0,-2 2 0 15,0 1-3-15,0 0-4 16,0 0-2-16,0 0-7 0,0 8-2 0,1 5-5 16,1 12 5-16,0 10 7 0,-2 9 2 15,1 11-4-15,-1 10 4 16,2 5 0-16,-1 7-2 0,2 6 1 0,3 3-1 15,-2 6 0-15,2 2-3 0,-3 3-3 0,1 0 2 16,0 3-1 0,-4 0-1-16,1 5-1 0,-1 4 2 0,0-2 5 15,-1-2 12-15,-5-4 2 0,-2-1-5 16,1-6-9-16,-3 0-2 0,-1-8-1 16,-5-4 4-16,2-6 1 0,-1-3-3 15,-1-6-5-15,1-5 5 0,3-8 4 0,3-4-2 16,0-9-4-16,2-4 1 0,4-5-2 15,0-8-1-15,1-5-1 0,0-5 1 16,2-8-2-16,0-2-1 0,0-4-3 16,0-1-19-16,0-9-3 0,0-5-8 15,4-4-52-15,-3-4-59 0,0 1-85 16</inkml:trace>
  <inkml:trace contextRef="#ctx0" brushRef="#br0" timeOffset="1162.3781">29273 7054 346 0,'0'0'4'0,"0"0"4"16,0 0 8-16,0 0 14 0,0 0-11 16,0 0-2-16,0 0-1 0,0 0-2 15,-58-47-1-15,58 44-1 0,0 2 2 16,0 0-4-16,0-2-3 0,6 1-2 16,5-1-5-16,1 1 5 0,5-3-5 15,5 2 1-15,4 2 1 0,2-4 0 16,11 3-1-16,7-1 1 15,8-3 2-15,11 1 3 16,7-1 0-16,14 2 5 0,8 0-4 0,11-6-5 0,13 6 6 16,9-3-5-16,9-1 2 0,8 0-2 15,11-2-1-15,8-1 2 0,10-3 2 16,8 2-1-16,9-1-3 0,7-1 1 0,6 3 2 16,4 0 0-16,6 5 2 15,4 0 0-15,1 1-8 0,2 3 2 16,1 1 2-16,1 1 2 0,4 0-5 15,-1 5 1-15,0 2-1 0,-3 0 5 0,0 2-1 16,-3 1-5-16,-5 0 0 16,-6-1 0-16,-4-2 6 0,-9 2 0 0,-1-4-4 15,-11-2 4-15,-7 0 2 16,-10-2-4-16,-13 0 4 0,-10-1-8 16,-15-1 0-16,-8 0 0 0,-18-3 2 0,-16 0 0 15,-14 1 0-15,-19-1-2 0,-12 1 1 16,-17-1 1-16,-12 1-2 0,-6 0 0 15,-6 2 1-15,0-2 2 0,0 1 2 16,0 1-2-16,0 0-1 0,0 1-2 16,0 0-1-16,0-1 0 0,0 1-2 15,0 0-15-15,0 0-20 0,2 1-13 16,1 2 8-16,1 2 14 0,2-4-23 16,-2 1-56-16,-2-2-44 0,-1-1-106 15</inkml:trace>
  <inkml:trace contextRef="#ctx0" brushRef="#br0" timeOffset="1471.5338">36926 6648 300 0,'0'0'46'0,"0"0"5"0,0 0-21 0,0 0 21 16,0 0-7-16,0 0-3 0,0 0-7 15,-10-52-15-15,25 52-16 0,9 4-2 16,7 6 0-16,4-2 1 0,5 5 2 15,2 2 1-15,4 3-4 16,8 0 3-16,0-1-2 0,-4 1-1 0,-5-1 0 0,-7-1 0 16,-14-2-1-16,-8 2 1 15,-9-2-1-15,-7-1 1 0,-2 0 0 0,-14 3-1 32,-7 1 2-32,-9 1 3 0,-8 3 3 0,-2-3-3 0,2 0-2 15,2 0 0-15,8-2-1 0,0 0-2 16,10-2 0-16,5 0 0 0,8-1 0 0,7-2-6 15,2 0-39-15,15-4-42 0,8-5-50 16,5-2-82-16</inkml:trace>
  <inkml:trace contextRef="#ctx0" brushRef="#br0" timeOffset="1867.1823">37740 6954 525 0,'0'0'25'0,"0"0"-18"16,0 0-6-16,0 0 32 0,0 0 12 16,0 0-28-16,0 0-16 0,78-26-1 15,-53 16 1-15,0 0-1 0,2-1 1 16,-1-3-1-16,1 1-10 0,-2-3 1 16,-4-1-8-16,-6-4 6 0,-4 1-3 15,-4-3 5-15,-3 0 4 0,-4 1 5 16,-4 1 1-16,-4 2-1 0,-6 6 3 15,1 3 7-15,-2 5 5 0,-4 5-6 16,0 0-4-16,0 12-2 0,-1 5-1 16,2 11 6-16,1 7 1 0,1 11 2 15,6 6 2-15,2 4 3 0,6 8-3 16,2 3 2-16,6 5-3 0,4 2-3 16,0-3-1-16,-1-5 0 0,-5-5-6 0,-2-5 0 15,-2-6 0-15,-2-5 0 16,-6-7-1-16,-4-7-1 0,-5-2 0 15,-4-9-1-15,-6-4-5 0,-7-4-2 16,0-11-6-16,-1-1 2 0,-1-15-4 16,-2-8-19-16,0-9-39 0,1-12-68 15,7-1-114-15</inkml:trace>
  <inkml:trace contextRef="#ctx0" brushRef="#br0" timeOffset="2028.6708">37470 7193 476 0,'0'0'34'0,"76"-12"-25"16,-25 2 27-16,7-1 24 0,5 1-20 16,0-1-12-16,-1 3-15 0,-1-3-13 15,1 4-3-15,-2-5-51 0,0-3-50 16,-9 1-133 0</inkml:trace>
  <inkml:trace contextRef="#ctx0" brushRef="#br0" timeOffset="2134.2918">38212 7171 745 0,'0'0'9'0,"0"0"-8"0,0 0 4 0,0 0 16 15,0 0-13-15,0 0-8 16,0 0-20-16,0 0-70 0,64 4-175 0</inkml:trace>
  <inkml:trace contextRef="#ctx0" brushRef="#br0" timeOffset="8503.1625">30851 6933 135 0,'0'0'120'0,"0"0"-114"0,-3 74-1 16,3-57 11-16,4-5 8 0,3 0-8 16,2-2 0-16,1-5-1 0,3-5 0 15,0 0 9-15,3-9 13 0,3-6-4 0,0-4 2 16,2-6-4-16,-3-2 2 0,2-3 0 15,-7-4-6-15,1-2-9 0,-3-1-7 16,0-1-3-16,-2 0-5 0,2 0 0 16,-2 4 0-16,4 0-1 15,2 3 2-15,2 4 12 0,3 4-8 16,-2 5-3-16,0 3-1 0,-2 4 0 0,4 4-1 16,-4 1-1-16,-1 4-2 0,1 2 1 15,-4 0 0-15,4 2 2 0,-2 4-2 16,2 1-1-16,-3-1 1 0,3 1-1 15,0-1 1-15,1-1-1 16,1-1 1-16,3-1 1 0,1-3-2 0,5-2 0 16,2-7 3-16,7-3 0 0,3-5-1 15,2-3 4-15,4-4 1 0,-1 0-2 16,5-3-5-16,-3 1 1 0,5-4-1 16,-5 2 0-16,0-3 1 0,1 0-1 15,-3-3 1-15,0 2 0 0,-3-2 0 16,-3 0-1-16,0 1 2 0,-5-4 0 15,1 1-1-15,-1 2 10 0,-5-1 5 16,4 4-7-16,-5-2-4 0,1 1 4 0,-1 3-1 16,-2-1-3-16,2 0-2 0,1-2-1 15,5 1 1-15,0 1-2 0,0-1-1 16,2 2 1-16,0-2 0 16,0 2-1-16,3-1 1 0,-1-1-1 0,0 1 0 15,-1 1-1-15,-5-2 0 16,0 1 1-16,-3 1 0 0,-3 1-2 0,-4-3 1 15,0 4 1-15,-1-4 1 0,-3 1-1 16,0 2 0-16,-2-1 1 0,-3-2-1 16,1 0 1-16,2-1-1 0,0 0 1 0,-3-1-1 15,5 2 0-15,0-2 1 0,0 0-1 16,4 7 0-16,1-1 0 16,0 2 0-16,1 2 0 0,1 1 0 0,3 4 0 15,-2 0 0-15,2 4 0 16,-2 0 0-16,1 1-1 0,2 3 1 0,-3 3 1 15,1 1-1-15,1 3-1 16,-1 1 1-16,-1 0 1 0,0 2-1 0,2 2-2 16,-4 2 2-16,-2 2-1 0,0 3 0 15,1 2-1-15,-1 2 2 0,-1-1 0 16,-1 4 0-16,1 3-2 16,-1-2 0-16,2 0 2 0,-4 2 0 0,2 0-1 0,-2 2 0 15,-2 0 1-15,4 3-2 0,-7-5 1 16,1 3 1-16,1 2-1 0,-2-2 1 15,0 2 0-15,0 0 0 16,2 1 0-16,-2-1 0 0,2 0 1 16,-1-1-1-16,-1 0 1 0,4 3-1 15,-3-1 0-15,0 0 0 0,4 0 0 0,-1 1 0 16,-3-1 0-16,1 0 0 16,0-3 2-16,2 1-2 0,-6-2 0 15,4-1 0-15,0 0 0 0,-7-2 0 0,7-1-2 16,-9 1-1-16,7-1-8 0,-6-1 5 15,5 1 5-15,1 1 0 0,1-3 1 16,3 4 0-16,-1-1 0 0,3-1 0 16,6 1 0-16,2 0 0 15,1 2 0-15,5-3 2 0,3 3-2 0,3 1-1 16,-1-3 1-16,7 2 1 0,-3-1-1 16,0-2 1-16,3 4-1 0,-3-4 2 15,1 2-1-15,-2-1 0 0,-1-3-1 16,-1 2 0-16,-4-2-1 0,0 1 0 15,-5 1 0-15,1-1 1 16,-8 3 0-16,1-3 0 0,-4 3 0 0,-3 0 1 0,1-2-1 16,-2 3 0-16,-3-1 0 15,7-1 1-15,-2-2-1 16,2 0 0-16,4-3 1 0,2 0-1 0,2-3 0 16,0 0 0-16,3 1 1 0,-3-1 0 0,2 1-1 15,-3 2 0-15,-2 1 1 0,3 0-1 16,-5 4 0-16,-1-1 0 0,0 2 0 15,-3-1 0-15,0 2 0 0,-3-1 0 16,-3 1 0-16,3 0 0 0,-3 1 1 16,-3-1-1-16,3 2 0 0,-6-2 0 15,1-3-1-15,1-1 1 0,-4-1 0 16,-1-3 0-16,0 0-1 0,1-3 1 0,-1 2 1 16,-1-2-1-16,0-2 0 15,1-1 0-15,-1 3 0 0,3-3 1 16,0 0-1-16,0 0 0 0,-1 2 1 15,1-1-1-15,2 2 0 16,-1 0 0-16,-1 0 0 0,3 1 0 0,-1 3 1 0,-1-2-2 16,3 3 2-16,-4-2-2 0,3 1 1 15,1-1 0-15,-1 0 2 0,4 0-2 16,-5-1 0-16,4 1 0 0,-2 0 1 16,2-1 0-16,-4 2 1 0,5 0 4 15,-4 3-2-15,4 2-3 0,-2 2-1 16,4 5 2-16,1 0-1 0,0 5 1 15,0 3-2-15,6 0 1 0,5 4 1 16,1-3-2-16,8 2 1 0,0-1-1 16,5-4 0-16,5-7-41 0,4-10-100 15,-3-11-263-15</inkml:trace>
  <inkml:trace contextRef="#ctx0" brushRef="#br0" timeOffset="16834.4542">31110 6758 59 0,'0'0'33'0,"0"0"-28"15,0 0-2-15,0 0-3 0,0 0 4 16,0 0-2-16,0 0-1 0,0 0 3 15,14 9 9-15,-13-7-9 16,1 0 4-16,-1-2 6 0,1 2 2 0,-2-2-14 16,0 0 62-16,0 0 7 0,0-1-18 15,0-2-5-15,0 0-4 0,0-1-10 16,0-1-3-16,-1-2-9 0,1 3-5 16,0-2-1-16,0 2-3 0,0-1 1 15,-1 0-5-15,1 5 1 0,-1-3-4 16,1 3 5-16,0 0-1 0,0 0-2 15,0 0-1-15,0 0 1 0,0 0-4 16,-2 5-3-16,2 1-1 0,0 3 3 0,-1 2 2 16,1 1 1-16,-1 5-1 15,0-4 0-15,-2 3-1 0,0-2-1 16,1 2-2-16,2-4 0 0,0-3 0 16,0-1 0-16,0-3-1 0,0-2 2 0,0-2 0 15,0-1-2-15,0 0 0 16,0 0 1-16,0-4 3 0,0-6 0 0,0-3-3 15,0-2 2-15,-2-5-3 0,1 0 0 16,-2-2 1-16,1-1-1 0,2 4 0 16,0 6 0-16,0 2 0 0,0 6 1 15,0 1-1-15,0 3 0 16,0 1 0-16,0 0 0 0,0 0 0 16,0 7-1-16,0 5 0 0,0 3 1 15,1 5 2-15,-1-1-1 0,1 3 1 0,1-3 0 16,-2 0-2-16,1 0 1 0,-1-5 0 15,1-1-1-15,0-2 0 0,0-7 1 16,-1 1-1-16,0-5 2 0,4 1-2 16,-4-1 0-16,0-3 2 0,3-4 4 15,-3-8 0-15,2-3-3 0,-1-4-1 16,-1-2-1-16,0 0 1 0,0-1-2 16,0 2 2-16,-5 1 1 0,2 8-2 0,1 6-1 15,1 3 0-15,1 5 1 16,-1 0-1-16,1 3-2 0,0 8-1 15,0 2 0-15,0 4 3 0,0 2 0 16,1-3 2-16,0 3-2 0,3-3 0 0,-1-2 0 16,-1-1 1-16,-1-4-1 0,0-3 2 15,-1-4-2-15,0 1 0 0,2-3 0 16,-2 0 1-16,0-3 1 0,0-4 2 16,0-4-2-16,0-4-2 0,-2 0-3 15,1-2-2-15,-2 1-12 16,1 4-11-16,-1 3-17 0,1 4-3 0,2 5-30 15,0 2-25-15,0 5-91 0</inkml:trace>
  <inkml:trace contextRef="#ctx0" brushRef="#br0" timeOffset="17710.1477">31095 6737 69 0,'0'0'165'0,"0"0"-130"0,0 0-11 16,0 0 19-16,0 0 4 0,0 0 3 15,-6-30-18-15,5 27-13 0,1 2 4 16,0-2 3-16,-2 2 9 0,2 0-7 16,0 1-4-16,0 0-3 15,0 0-2-15,0 0-9 0,0 3-10 0,2 3 0 16,1 6 1-16,-2 0 2 15,2 3-1-15,-3 1 2 0,0 0-1 0,1 0-1 16,-1-3-2-16,0 1 2 0,0 0-2 16,3-7 0-16,-2-1 0 0,-1-1 1 15,1-4-1-15,-1 2 0 0,0-3 1 16,1 0 0-16,-1 0 2 0,0-5-2 16,0-3 1-16,1-8 1 0,2 0-2 15,-1-3-1-15,2-3 0 0,-2 1 1 0,0-1 0 16,0 4-1-16,-2 4-1 0,1 4 1 15,-1 6 0-15,0 3 0 0,2 0 0 16,-2 1-2-16,0 3 1 0,0 7-3 16,0 9 3-16,-2 3 1 15,-3 5 0-15,4-2 0 0,-2 0 0 16,1 1 0-16,2-4 0 0,0-4 1 0,0 0-1 16,2-7 0-16,0-3 0 15,2-2 0-15,-2-5 0 0,2-1-1 16,-2 0 1-16,-1-5-7 0,4-6-4 0,-2-4-27 15,-1-5-41-15,1 0-43 0,-3 0-85 16</inkml:trace>
  <inkml:trace contextRef="#ctx0" brushRef="#br0" timeOffset="18554.4285">31099 6586 122 0,'0'0'126'0,"0"0"-77"16,0 0-11-16,0 0 23 0,0 0 1 15,0 0-10-15,0 0-10 0,-13-5-12 16,13 4-5-16,0 1-4 0,0 0-1 16,0 0-7-16,0 0-3 15,0 0-6-15,0 3-2 0,0 1-2 0,0 5 0 16,0-2 3-16,3 0 0 16,0 0-2-16,1-1 2 0,2-2-1 0,-1 1-1 15,1-1 0-15,0-2 1 16,0-1 0-16,-3-1-1 0,2 0-1 0,-4-2 3 15,0-2-1-15,2 0 0 0,-3-1 0 16,0 1 2-16,-4 0-1 0,0 0-1 16,-3 0-1-16,-4-1 0 0,2 2-1 15,-3 2 0-15,1 1 0 0,-1 0 0 16,0 0 0-16,2 4-2 0,-1 1 2 16,4 3 0-16,3-4 0 0,2 2-2 15,2 1 2-15,0-1-1 0,0 2 1 16,5-2 0-16,1 1 0 0,3 0 1 0,-1-3-1 15,4 1 0-15,-3-1 0 16,0-2 0-16,-1 2 1 0,-4-4 0 16,3 3-1-16,-4-2 1 0,1-1-1 15,1 0 0-15,-2 0 0 0,1-4 1 0,0 0 1 16,-1-2-2-16,-1 2 1 0,-2-1 0 16,0 2 1-16,0-4-1 15,-2 1 0-15,-1 3-1 0,-6-2-5 0,3 1-6 16,-2-1-4-16,-2 0-6 0,2-2 1 15,-2 1-3-15,3-2-2 16,-2-1 3-16,3 1 10 0,2 2 6 0,0 2 6 16,1 2 1-16,1 1 1 0,2-2 0 15,0 3 9-15,0-1 4 0,0 1 3 16,0 0 1-16,0 0-8 0,2 0-4 16,0 0-3-16,3 1 0 0,-1 3 3 15,3 0 7-15,0 2-5 0,-1-1-2 16,4 2 0-16,-3 0 0 0,2 1-3 15,2-1-2-15,-1 1 1 0,4-1 0 16,-1-1-3-16,-2 0 1 0,2-1 1 16,-2 0 0-16,-3-1-2 0,-1-3 0 0,-1 1 0 15,-4-2 0-15,1 2 0 0,-3-2 0 16,0 0-4-16,0 1-18 0,0-1-8 16,0 0 0-16,0 0-4 0,-2-4-10 15,1-2-39-15,-3-1-37 0,1 0 10 0,2 1-48 16</inkml:trace>
  <inkml:trace contextRef="#ctx0" brushRef="#br0" timeOffset="18762.5206">31173 6530 241 0,'0'0'67'0,"0"0"-17"0,0 0 4 16,0 0 3-16,0 0-9 0,0 0-10 0,0 0-8 15,-6-21-12 1,6 21 0-16,0 0-3 0,-1 0-4 0,0 4-3 15,-3 7-3-15,-5 5 3 0,1 4-3 0,-4 2 1 16,-4 3-3-16,2 0-1 0,-4 0-1 16,1 1 0-16,-3-2 0 15,1 3-1-15,3-6-1 0,-1 2-3 0,1-5-44 16,3-5-61-16,-1-2-94 0</inkml:trace>
  <inkml:trace contextRef="#ctx0" brushRef="#br0" timeOffset="19821.3471">31331 6533 152 0,'0'0'60'0,"0"0"-25"15,0 0-2-15,0 0 14 0,0 0-2 16,0 0 0-16,0 0-11 16,0 0-15-16,0 0-5 0,2 0-1 0,-2 0 7 15,1 0-1-15,-1 0-7 0,0 0-2 16,1 2-5-16,1 3-1 0,-2 3-2 15,1 6 8-15,-1 0 7 0,0 6-5 16,-4 2-5-16,-1 0-2 0,0 4-1 16,1-6 1-16,0 2-3 0,-2-1 1 15,5-3-1-15,-1-2 1 0,1-3-1 16,1-2 1-16,0-2 0 0,0-3-1 16,0-3-1-16,0-1 0 0,0-2 1 15,0 0 0-15,0 0-2 0,0 0 3 16,0-5 3-16,0-3-1 15,0-3-5-15,-1-5 0 0,-2 2 1 0,2-2-1 16,1-4 0-16,-1 1 0 0,1-3 0 16,0-1 0-16,0 2 0 0,0 2 0 15,0 2 0-15,0 6-1 0,0 5 1 16,0 2 1-16,0 2 0 0,1 2-1 16,-1 0-1-16,1 5-2 0,2 6-1 0,1 3 1 15,-3 9 3-15,2-1 1 16,-1 3 1-16,-2 0-1 0,1 3 0 0,-1-6 1 15,1 2-1-15,0-2 0 0,-1-3 0 16,2-2 0-16,-2-4 0 0,1-3 0 16,-1-2-1-16,0-3 0 0,2-3 0 15,-2-2 1-15,0 0-1 0,1 0 1 16,-1-7 2-16,2-3-1 0,-2-5 0 16,1-5-2-16,-1-1 0 0,0-3 1 0,0-2-1 15,0-2 1-15,0 4-1 16,0 3-1-16,0 2 1 0,0 9 1 15,0 4-1-15,1 5-2 0,0 1 1 16,3 0 0-16,-2 4-2 0,2 7-1 16,-1 5 4-16,-3 5 1 0,0 1 0 15,0 2-1-15,-2-2 0 0,1 1 1 16,-3-4-1-16,4-4 0 0,0-2 0 0,0-2 1 16,0-4-1-16,0-4-2 0,0-3-6 15,0 0-13-15,3-7-15 0,2-7 2 16,-2-3-26-16,1-3-52 0,2 2-40 15</inkml:trace>
  <inkml:trace contextRef="#ctx0" brushRef="#br0" timeOffset="20362.5007">31339 6476 155 0,'0'0'102'0,"0"0"-54"16,0 0-10-16,0 0 17 0,0 0 0 16,0 0-17-16,0 0-9 0,-18-7-7 15,18 7-5-15,-1 0-7 0,1 2-3 16,-2 3-3-16,2 1 1 0,0-1 0 16,0-1 2-16,3 0 0 0,-1 0 0 15,3-2-3-15,-2-2 0 0,3 0-1 16,-1 0 0-16,-2 0-3 0,2 0 4 0,1-2 1 15,-2-3-4-15,0 0 1 16,-3-1-1-16,0 0 2 0,-1 0-2 16,0 0 0-16,-1-1 2 0,-3 0-2 0,-1 3-1 15,-2-1-1-15,2-1 0 16,0 4-1-16,-1-2-1 0,0 4-2 16,1-2 5-16,1 1 0 0,1 0 0 15,-1-2 0-15,3 3 0 0,-2-1 0 16,1-1 1-16,-1 2 0 0,2 0 0 0,1 0 3 15,-2 0 4-15,2 0 5 16,0 0-1-16,0 0-3 0,0 0-6 0,0 0-3 16,0 0 1-16,0 0-1 15,1 5 1-15,1 2-1 0,3 1 5 0,3 1 1 16,0-2-2-16,3 3 2 0,1 0-1 16,2-2-1-16,-4 2-2 0,1-1 0 15,0-2 1-15,-4 2-3 0,0-4 0 16,1 1 0-16,-4-1 0 0,-1-3 0 15,1 1-2-15,-3-3-11 0,1 0-20 16,1 0-8-16,-1-5-21 0,2-4-18 16,-3-1-24-16,1 0-23 0,1 0-45 15</inkml:trace>
  <inkml:trace contextRef="#ctx0" brushRef="#br0" timeOffset="20511.0813">31448 6390 170 0,'0'0'107'16,"0"0"-51"-16,0 0-10 0,0 0 28 15,0 0-20-15,0 0-18 0,0 0-2 16,0 0-10-16,-54 71-4 0,39-48-1 16,1 1-10-16,-2 3-3 0,0-2-3 15,1 0-3-15,-1 0-1 0,3-6-23 0,1-1-83 16,0-5-128-16</inkml:trace>
  <inkml:trace contextRef="#ctx0" brushRef="#br0" timeOffset="21085.9573">31553 6516 183 0,'0'0'103'0,"0"0"-45"15,0 0-2-15,0 0 16 0,0 0-13 0,0 0-17 16,0 0-19-16,0 0-16 15,0 19 0-15,1-2 15 0,0 3-1 16,0 2-3-16,-1 5-5 0,3 0-3 16,-2 1-3-16,-1 0 2 0,1-2 1 15,1-4-4-15,-1-2-3 0,-1-1-1 16,1-3-1-16,-1-2 2 0,0-4-3 16,2-3 0-16,-2-3 2 0,0-2-2 15,0-2 0-15,0 0 0 0,0-6-4 16,0-6-8-16,0-2-24 0,0 0-12 0,0-4-18 15,-4 0-33-15,-3 3-64 0,4 2-66 16</inkml:trace>
  <inkml:trace contextRef="#ctx0" brushRef="#br0" timeOffset="21700.1805">31521 6559 278 0,'0'0'43'0,"0"0"-8"0,0 0 29 0,0 0 5 16,0 0-16-16,0 0-18 0,0 0-14 16,0 0-5-16,-5-35-11 15,4 37-1-15,0 4-2 0,-2 3 4 0,1 1-2 16,-1-1 0-16,2-1-2 0,1-1 0 16,0-1-1-16,0-2-1 0,0 0 2 15,0-3-1-15,0-1-1 0,0 0 0 16,1 0 0-16,2-1 0 0,-1-4 2 15,-1-1 0-15,2-4 1 16,-3 1-1-16,0-2-2 0,0 0 1 0,0-1 0 16,0 0 1-16,-4 2-1 0,-1 2-1 0,2 2 3 15,-1 1-3-15,2 4 0 0,-1 1 0 16,-1 0 2-16,1 0-1 16,0 0-1-16,2 0 2 0,0 1-1 0,1 0 0 15,0 1-1-15,0 1 1 16,0-1 0-16,0 2 1 0,0-2-1 15,0 0 1-15,0-2 0 0,1 1 0 0,-1-1-2 16,0 0 2-16,0 0 1 0,0 0-1 16,0 0-1-16,0-1 3 0,0 0 1 15,0-2 0-15,0-1-3 0,-2-1 1 16,-1 1-3-16,2-3 0 0,1 0 0 16,0 0 0-16,0 1 1 0,0-1-1 15,0 5 0-15,0-1 0 0,0 3 2 16,0 0-1-16,0 0 3 0,4 0-2 15,2 3-2-15,2 4 0 0,2 0 1 16,1 3 1-16,3 2 2 0,-3-3-4 16,2 5 0-16,-2-4 1 0,1 0 1 15,0 1-2-15,-3-4 0 0,1 1 0 0,-4-2 0 16,0-2 0-16,-2-3 0 0,-1-1 0 16,0 0 0-16,-3 0-1 0,0 0-5 15,0 0-12-15,0-1-15 16,0-4-6-16,0-2-28 0,0-2-7 15,0 1 2-15,0-1-41 0,-3 0-1 0</inkml:trace>
  <inkml:trace contextRef="#ctx0" brushRef="#br0" timeOffset="21873.5619">31616 6393 69 0,'0'0'151'16,"0"0"-103"-16,0 0 4 0,0 0 28 0,0 0 10 15,0 0-51-15,0 0-15 16,0 0-6-16,-21 29 3 0,14-11-3 0,-1 2-5 15,-1 1-7-15,1-1-2 0,-1 1-1 16,0-3-3-16,2 1 0 0,0-2-3 16,-2-1-43-16,2 0-58 0,-3-6-134 0</inkml:trace>
  <inkml:trace contextRef="#ctx0" brushRef="#br0" timeOffset="22562.4293">31813 6520 39 0,'0'0'35'16,"0"0"-18"-16,0 0-7 0,0 0-1 0,0 0 3 15,0 0-1-15,0 0 6 16,0 0 0-16,-4-33-2 0,2 27 6 0,-1-2-3 15,-2 2-7-15,3-1-5 16,-2-1 0-16,1 0-4 0,-1 2 0 0,2 2 4 16,-2 0 5-16,3 2 8 0,-1-1 10 15,1 1 3 1,0 1 3-16,0-1 2 0,1 2 2 0,0 0-3 0,0 0 1 16,0 0-4-16,0 0-9 15,0 2-7-15,0 6-6 0,0 6-6 0,0 2 3 16,-1 6 16-16,-1 5-2 15,1 1-10-15,1 5 0 0,-1 0-3 0,1 0-1 16,0 0-5-16,0-4 1 0,0 1-1 16,0-5-3-16,1-5 2 0,0 0-2 15,3-6 0-15,0-1 1 0,-3-5 0 16,1-1-1-16,0-4 0 0,-2-1 0 0,0-2-2 16,0-2-2-16,1-6-6 15,0-6-12-15,-1 0-26 0,1-2-21 0,-1-4-21 16,0 2-50-16,0 1-35 0</inkml:trace>
  <inkml:trace contextRef="#ctx0" brushRef="#br0" timeOffset="23125.5865">31785 6373 183 0,'0'0'39'15,"0"0"-17"-15,0 0 6 0,0 0 16 0,0 0 4 16,0 0-8-16,0 0-10 0,0 0-9 16,-25-14-4-16,24 18 6 0,-1-1-6 15,2 0 0-15,0-2-1 0,0 4 0 16,0-4-1-16,0-1 0 0,0 1-5 15,0-1-1-15,2 0-3 0,-1 0 0 16,2 0-1-16,0 0 2 16,1 0 1-16,1-1 5 0,0-1 0 0,1 1-6 15,-2 1-3-15,2 0-2 0,0 0-1 0,-3 0 1 16,1 2-2-16,-3-1 0 16,1 0 1-16,-2 0-1 0,0 0 1 15,0 1-1-15,0 0 1 0,0 0-1 16,-3 1 2-16,1 1-2 0,-3-1 4 15,0-1-4-15,0 0 1 0,3-2 0 16,-3 0-1-16,0 0 1 0,4 0 0 0,-3 0-1 16,2 0 2-16,-1-2 1 0,3 0-2 15,-2 1-1-15,0-1 1 0,1 0 0 16,0 2 0-16,0-2-1 16,1 1 0-16,-3 0 0 0,3 1 0 0,0 0 2 15,0 0-4-15,0 0 2 0,0 4-2 16,3 3-1-16,0 2 3 0,2 1 1 15,-1-1 0-15,1 0-1 0,2-1 0 16,-3-1 1-16,2 2-1 0,-4-4-5 16,6 1-23-16,-5-2-18 0,1-1-60 15,1-2-79-15</inkml:trace>
  <inkml:trace contextRef="#ctx0" brushRef="#br0" timeOffset="23560.2057">31953 6256 42 0,'0'0'160'0,"0"0"-130"15,0 0-9-15,0 0 10 16,0 0 9-16,0 0-6 0,0 0-6 15,0 0 8-15,0 21 9 0,4-12-8 16,0 2-4-16,-1 2-2 0,0 0-3 16,2 2-4-16,-1 0-6 0,1-5-2 0,1 3 1 15,1-2-6-15,-1 1-3 16,1-1 0-16,-1-1-3 0,1 2 0 0,-2 1-1 16,-1 2 0-16,0 1 2 0,-4 3 2 15,0 3 2-15,0 1 2 16,0 4-3-16,0-2 0 0,-2 3-2 15,0-4 2-15,2 2 2 0,0-3-4 0,0-1-4 16,0-1 3-16,0-4-2 16,0-4-2-16,2-6-1 0,0-1-1 15,-2-5 2-15,1 1-1 0,-1-2-1 16,0-4 3-16,0-5 2 0,-3-4-4 0,1-2-1 16,-3-3-9-16,3-2-9 0,-1 2-19 15,-1-2-12-15,2 2-25 0,-2 0-34 16,-1 3-69-16,4 1-113 0</inkml:trace>
  <inkml:trace contextRef="#ctx0" brushRef="#br0" timeOffset="24012.2157">31897 6335 75 0,'0'0'240'0,"0"0"-198"0,0 0-13 15,0 0 33-15,0 0-1 0,0 0-17 16,0 0-12-16,0 0-22 0,-2-19-3 16,2 19 0-16,0 0 2 15,1 0 0-15,-1 0-4 0,3 0-1 0,0 2 0 16,1 1 1-16,-2 2-1 16,3-2 0-16,1-1-2 0,0 0 0 15,3-2 1-15,-2 0 1 0,0 0-1 0,1-5-2 16,-2-1 2-16,-3 2-1 0,0-3 0 0,2 0-2 15,-3-2 1-15,-1 0 1 0,2 0 0 16,-3-1 0-16,0 1-1 0,2 3 2 16,0 2 0-16,-1 2 1 0,0-1-2 15,0 3-2-15,4 0-2 0,-1 0 2 16,1 7 0-16,-3-1 0 0,0 2 0 16,0 1 0-16,-2 1 2 0,0-2 2 15,0-2-3-15,-2 2 2 16,0-1-2-16,0-3 3 0,0 2-3 0,1-2 0 15,1-4-1-15,0 0 0 0,0 0 0 16,0 0 0-16,0 0-4 0,0-3-9 16,1-2-5-16,1-4-9 0,2 0-27 0,-2-3-28 15,1 1-27-15,2 1-62 16</inkml:trace>
  <inkml:trace contextRef="#ctx0" brushRef="#br0" timeOffset="24513.5701">32283 6070 76 0,'0'0'254'0,"0"0"-177"16,0 0-29-16,0 0-6 0,0 0-17 0,0 0-6 15,0 0 22-15,12 80-4 16,-8-49-14-16,-2 1 4 0,1 2-6 0,-2 2-7 15,-1 1-4-15,0 2-2 0,0-3 5 16,0 3-4-16,-4-2 2 16,1 2-2-16,1 1 0 0,-4-5-2 15,1 1-1-15,-1-4 2 0,3-3-3 0,-1-4 0 16,0-4-1-16,4-4 1 0,-1-4-4 16,1-5 1-16,0-2 0 0,0-2 0 15,0-4-1-15,0 0 0 0,2 0 4 16,1-7-1-16,-2-1 1 15,3-7-3-15,-3 0-1 0,1-4-1 0,0 0 0 16,-1 2-2-16,-1-3-7 0,0 2-17 16,0 0-12-16,-4-2-2 0,1 2-21 15,-2-1-22-15,-1-2-44 0,1 2-54 16</inkml:trace>
  <inkml:trace contextRef="#ctx0" brushRef="#br0" timeOffset="24930.4083">32247 6134 145 0,'0'0'203'0,"0"0"-162"0,0 0-16 0,0 0 33 15,0 0-2-15,0 0-11 16,0 0-14-16,0 0-12 0,0 0-2 16,-2-52 0-16,2 52-2 0,-1 2-9 15,0 4-6-15,1 0 0 0,-3 4 1 16,2-1 0-16,1-2 0 0,-1-2 0 15,1 1-1-15,0-6 0 0,0 3 1 16,0-3 0-16,0 0-1 0,0 0 0 16,0 0 0-16,0 0 3 0,0-5 0 0,0-2 0 15,0 1-3-15,0-1 1 0,0-1-1 16,0 1 0-16,0 1 0 0,0 1 1 16,0 1-1-16,1 2 0 0,-1 2 0 15,0 0 0-15,0 0-1 0,0 0 0 16,1 0 1-16,2 0-2 0,0 0 1 15,1 0 1-15,1 0 0 0,1 0 0 16,0 0 1-16,3 0-1 0,-3 2 0 16,1 1 0-16,-1-2 0 0,-3 0 0 15,1 0 0-15,1 2 0 0,-1-3 0 16,1 1-2-16,-3-1-32 0,2 1-9 0,1-1-31 16,-2 0-22-16,2 0-82 0</inkml:trace>
  <inkml:trace contextRef="#ctx0" brushRef="#br0" timeOffset="25073.7212">32400 5930 69 0,'0'0'266'0,"0"0"-259"0,0 0-7 15,0 0 0-15,0 0-2 0,0 0-15 16,0 0-28-16,29 30-86 0</inkml:trace>
  <inkml:trace contextRef="#ctx0" brushRef="#br0" timeOffset="25465.8677">32509 5816 248 0,'0'0'78'0,"0"0"-45"0,0 0 4 16,0 0 15-16,0 0-19 0,0 0-5 15,0 0 10-15,-4 74-7 16,4-44-8-16,2 8 1 0,1 2-2 0,1 3 3 16,-1 2-3-16,1 1 1 0,0 2-7 15,-4-2-4-15,1 2 2 0,-1-2-1 16,0-2 1-16,0 0-5 0,0-3-5 15,0-6 0-15,0 0-1 0,0-8 0 16,0 0-2-16,0-4 1 0,0-3-2 16,0-7 2-16,0-1-2 0,1-4 1 15,-1-4 0-15,1 0 1 0,0-4-2 16,-1 0 1-16,2 0 1 0,-2-2 2 0,1-5-2 16,0-2 0-16,2-1-2 0,-2-1 0 15,0 1-11-15,-1-2-9 0,0 3-6 16,0 1 1-16,0-1-1 0,-4 1-8 15,2-1-14-15,1-1-22 0,-2 2-30 16,2-4-39-16,0-2-30 0</inkml:trace>
  <inkml:trace contextRef="#ctx0" brushRef="#br0" timeOffset="25894.9456">32495 5805 282 0,'0'0'20'0,"0"0"-10"15,0 0 13-15,0 0 13 0,0 0-1 0,0 0-11 16,0 0-12-16,0 0-11 0,0 0 1 16,-19-22 1-16,15 30-2 0,0 4 0 15,1 4 2-15,-1-2 6 0,4 1 2 16,-1-2-2-16,1-3-3 0,0 0-2 15,0-4-3-15,4-1 3 0,-2-4-1 16,0 0 1-16,2-1-1 0,-1-2 7 16,1-4 15-16,1-7 13 0,1 1-17 15,-3-1-7-15,-1-2-8 0,0 1-2 16,-2-2-1-16,0 4 1 0,0-1 0 0,-3 2-1 16,1 1-1-1,-1 3 2-15,1 4-1 0,1 2-3 0,1 1 0 16,0 4-2-16,-2 2-4 0,2 9 5 0,-1-3 1 15,1 2 0-15,0 1 0 0,0-4 1 16,0 3-1-16,0-7 0 16,5 0-1-16,0-3-1 0,0-4-8 0,3 0-3 15,0-3 0-15,3-5-11 0,0-3-40 16,2-1-27-16,2 0-54 16,-6 0-94-16</inkml:trace>
  <inkml:trace contextRef="#ctx0" brushRef="#br0" timeOffset="26311.1599">32741 5615 330 0,'0'0'66'15,"0"0"-25"-15,0 0-6 0,0 0 5 16,14 61 3-16,-3-29-15 16,-2 5-11-16,2 7 6 0,1 4 6 0,-1 3 5 15,0 4-9-15,-2 1-5 16,0 1 0-16,-1 0-2 0,0 0-4 16,0 1-3-16,-6 0-4 0,0 0-2 0,-2-1-3 15,0-5 1-15,-1-2 1 0,-1-7-3 16,-3-3 0-16,0-6-1 0,0-7 0 15,1-5-1-15,2-9 1 0,0-4 0 0,0-7 0 16,1-2 0-16,-1-7 0 16,-1-8-5-16,3-6-9 0,0-2-5 15,0-5 6-15,3-1 1 0,0-2-4 16,2 2-9-16,-4-5-8 0,4 2-7 16,-2 0-18-16,-1-4-22 0,1 2-10 15,-3-4-40-15,1 6-13 0</inkml:trace>
  <inkml:trace contextRef="#ctx0" brushRef="#br0" timeOffset="26821.6506">32812 5614 229 0,'0'0'81'0,"0"0"-39"0,0 0-13 0,0 0 22 15,0 0-5-15,-7-59-8 0,7 52-12 0,3 1-11 16,-2 1-5-16,0 1 1 15,1 3 3-15,-2-1 4 0,0 2-4 16,0 0 0-16,0 0-5 0,0 0-2 0,0 0-5 16,0 0-2-16,0 0 0 0,0 0-2 15,-2 0-1-15,1 3 1 0,-1 1 2 16,0 1 1-16,-1-1 0 16,-1 0-2-16,-6 2-1 0,2-1-2 15,-4 0-11-15,-1 1-1 0,1-1 0 0,0 0 6 16,2 1 1-16,2-2 9 15,2 2 0-15,-1-3 0 0,5-1-1 0,1 0 1 16,1-2 0-16,0 0 0 16,0 0 0-16,3 0 0 0,4-2 1 0,1 0-1 15,2-3 7-15,0-1-4 0,-1-1 1 16,-1 3 2-16,0-1 3 0,-2 1 1 0,-4 3 0 16,-1-3-1-16,-1 4-1 15,0-2 6-15,0 2 7 0,0 0-2 0,0-2-9 16,-1 2-5-16,-1 0-5 15,2 0 0-15,-1 2-2 0,-1 0 1 16,2-1 0-16,-2 0 0 0,1-1 2 0,1 0-1 16,0 0 0-16,0 0 0 0,0 0-3 15,0 0 1-15,0 0-3 0,0 0-1 16,3 0-5-16,-1 0 1 0,1 0-4 16,3-1-4-16,1-2-8 0,0 0-27 15,3 1-29-15,-1-1-92 0,-1-1-128 16</inkml:trace>
  <inkml:trace contextRef="#ctx0" brushRef="#br0" timeOffset="27236.0908">33004 5254 352 0,'0'0'47'0,"0"0"-13"0,0 0-14 15,0 0 32-15,0 0 2 0,0 0-18 16,0 0-20-16,0 0-13 0,-1 20-3 16,5 2 6-16,3 8 8 0,-2 4-6 15,2 6 0-15,4 4 6 0,-3 6 6 16,4 3 0-16,-1 3-5 0,-1 1-4 16,3 5 1-16,-4 3 0 0,3 2-4 15,-4 5-1-15,2 0 2 0,-4-2 0 16,-2 3-4-16,-2-4 2 0,0 1 6 15,-2-3 0-15,0-5-10 0,-5-3 0 16,-1-4 0-16,-3-5 1 0,-1-7-1 16,1-6-3-16,0-7 0 0,0-6 1 0,1-8 0 15,4-8-1-15,2-3 2 0,-2-5 0 16,4-4-1-16,0-5 4 16,0-6 0-16,4 0-3 0,1-3-2 0,2-1 1 15,0 1 0-15,-2 1-1 16,3-3 1-16,-5 4-1 0,1-1 0 0,-2 2 0 15,0 1-4-15,-1 1-14 16,-1 3-14-16,0-2-14 0,-1 2-4 16,-2-2-22-16,2-3-31 0,0-3-77 0,-2-4-71 15</inkml:trace>
  <inkml:trace contextRef="#ctx0" brushRef="#br0" timeOffset="27682.3794">32985 5163 186 0,'0'0'27'0,"0"0"-13"0,0 0-9 15,0 0 2-15,0 0 16 0,0 0 4 16,0 0 7-16,0 64 1 0,4-48-2 0,-2 2-7 15,2-3 6-15,-1 2-6 16,-1-3-6-16,1-1-2 0,-2-3-5 0,2-2-2 16,-2-4 0-16,0-3 5 15,1 0-4-15,-2-1-5 0,0 0 0 16,3-2 3-16,0-5 8 0,0-1 1 16,2-2-15-16,0-3-3 0,-1 0 0 15,-3 1-1-15,0-2 2 0,-1-1 0 16,0 4-1-16,-4 1 1 0,0 5 2 0,0 1 2 15,0 4-3-15,2 0 1 16,-2 8-4-16,-1 4 1 0,2 2-1 0,0 2-1 16,3-1 1-16,0-3 0 15,5 0 0-15,2-3 0 0,1-5-3 0,3 0-6 16,-3-4-7-16,3 0-11 16,1-6-8-16,-1-3-6 0,0 0-6 0,-1-3-22 15,4 1-63-15,-5 1-68 0</inkml:trace>
  <inkml:trace contextRef="#ctx0" brushRef="#br0" timeOffset="28165.5846">33261 4954 214 0,'0'0'75'15,"0"0"-45"-15,0 0-7 0,0 0 31 16,-19-64 5-16,17 59-21 0,1 0-3 16,0 4 0-16,1 1-8 0,-2 0-14 15,2 0-3-15,0 9-9 0,-1 6 0 16,1 8-1-16,0 3 6 0,0 6-4 16,0 0 0-16,4 5 0 0,2 6 2 15,0 2 0-15,5 7 7 0,0 2 0 16,0 5 1-16,1 1-2 0,2 6 0 0,1 0 5 15,-2 3-1-15,0 4-4 0,2 6-1 16,-7 2-1-16,2 3 1 0,-4 0-4 16,-2 4 11-16,-4-1 1 15,0-2-11-15,-1 0 1 16,-7-1 0-16,1-5-1 0,-2-7 1 0,-3-3-4 16,2-6-1-16,-3-4-1 0,2-7-1 0,0-6 0 15,-1-8 1-15,5-7 0 0,-3-9 2 16,5-5-2-16,1-10 2 15,3-3 2-15,1-4-1 0,0 0-1 0,0-5 6 16,0-8 0-16,4 2-5 0,2-5-3 16,-1-2 0-16,0 0-1 0,-2-3 0 15,2 0 0-15,0-3-1 0,-4 1-5 16,2-1-11-16,-3-2-7 0,0-3-12 0,0-2-11 16,-4-6-11-16,-2-4-20 15,1-7-49-15,1 1-69 0</inkml:trace>
  <inkml:trace contextRef="#ctx0" brushRef="#br0" timeOffset="28659.1144">33233 5046 218 0,'0'0'33'16,"0"0"2"-16,0 0 17 0,0 0 14 15,0 0-3-15,0 0-21 0,0 0-16 16,0 0-13-16,0-7 0 0,0 7-4 16,0 4-3-16,0 2-3 0,-2 4 3 15,1 1 7-15,0-2-3 0,0 3-4 16,-2-3-1-16,2 0-2 0,0 0-1 0,0 0 2 15,1-2 0-15,0-5-3 16,0 0 1-16,0-1 0 0,0-1 0 0,0 0-1 16,0 0 0-16,0-2 4 0,1-4 0 15,0-5-1-15,3-1-3 0,-4-2 1 16,0-3 0-16,-5-1-2 0,-4-1 0 16,5 0 1-16,-10-2 2 0,4 5-3 15,1 0 0-15,2 6 0 0,6 6 0 16,-2 4 0-16,3 0-4 0,0 0 4 15,0 6-4-15,0 5 1 0,1 2 3 16,4 0 1-16,-2-2-1 0,1-1-1 16,2-1 1-16,0 1-1 0,-1-3-5 15,2-3-16-15,1-1-19 16,1-1-20-16,1-2-11 0,1 0-51 0,1-5-48 16</inkml:trace>
  <inkml:trace contextRef="#ctx0" brushRef="#br0" timeOffset="29148.3048">33516 4673 299 0,'0'0'69'0,"0"0"-32"0,0 0-18 16,0 0 27-16,0 0-2 0,0 0-25 15,0 0-19-15,0 0 0 0,6 51 34 16,-5-19-6-16,-1 6-10 0,0 1-7 16,0 7 0-16,3 3-7 0,-2 3 4 0,1 3 6 15,2 2-2-15,1 7-9 0,1 6 1 16,0 2 1-16,6 11 1 0,-3-3-1 16,4 8 5-16,0-1 2 0,0 3-6 15,0 0-4-15,-2-4-1 0,-1-3 8 16,-4-2 15-16,-1-8-19 15,-1-2 0-15,-4-2 0 0,-1-5 0 0,-8-4 1 16,0-5 1-16,0-4-1 0,-1-7 1 16,-1-3-2-16,2-8 2 0,-4-7 0 15,6-3-2-15,-3-6-1 16,5-7 2-16,1-3-1 0,3-2 0 0,1-3 3 16,0-2-1-16,0 0 2 0,0 0-3 15,3 0-1-15,0-2 3 0,3-3-3 16,2 2-4-16,-5 0 0 0,1 0 0 0,-2 1 0 15,1 1 0-15,-2 0-1 0,-1 1 0 16,0 0 0-16,0 0 0 16,0 0-2-16,0 0 0 0,0 0-5 0,0 0-12 15,-1 0-14-15,-3 0-9 0,1 0-12 16,-1-4 3-16,1-6-24 0,-1-7-50 16,1-5-86-16</inkml:trace>
  <inkml:trace contextRef="#ctx0" brushRef="#br0" timeOffset="29633.1442">33549 4767 200 0,'0'0'59'16,"0"0"-38"-16,0 0-7 0,0 0 13 16,0 0 12-16,0 0 6 0,0 0-12 15,-22 60-9-15,19-47-9 0,2-2-3 16,1 0 2-16,-1-5-3 0,1-1 0 16,0-2 4-16,0-2 2 0,0-1-3 15,0 0-5-15,0 0 5 0,0-1 3 16,0-2 5-16,1-3-2 0,-1-4-3 15,0-2-12-15,0-2-5 0,-2 1 0 16,-4-3 0-16,-2 1 2 0,0 2-1 16,-3-2-1-16,1 2 2 0,0 5-2 0,-2 1 0 15,4 5-2-15,-1 1 1 16,2 1 0-16,2 3-2 0,2 3-1 16,0 0 4-16,0-3 0 0,3 3-1 15,0-4 1-15,0-2 0 0,0 1-2 16,3-1 1-16,2 0-1 0,-1 0 2 15,4-5 1-15,0-2 3 0,0 2-2 16,3-2 0-16,-6 0-1 0,1 2-1 0,2 1 0 16,-3 1 0-16,2 3-3 0,3 1-33 15,-1 8-39-15,2 6-35 0,-4 1-54 16</inkml:trace>
  <inkml:trace contextRef="#ctx0" brushRef="#br0" timeOffset="30189.6573">33826 4941 108 0,'0'0'134'0,"-6"-65"-98"16,4 46-6-16,0 4 12 0,2 6 6 15,0 2-5-15,0 5-9 0,-1 0-12 16,1 2-5-16,0 0-3 0,0 2-4 16,0 10-10-16,0 5 1 0,1 9 8 0,-1 5 8 15,2 3-6-15,0 6 3 16,-2 2-4-16,2 9 2 0,2 2-1 0,1 6 6 15,2 9-1-15,1 1-4 16,3 5-3-16,1 4-1 0,1 4 0 0,3 4-4 16,1 1-4-16,-1 1 1 15,-3-2 2-15,-3-4-1 0,-2-1-1 16,-8-8 1-16,0 3 1 0,-8-5 0 16,-6-3-1-16,-2-4 2 0,-1-5 1 0,-3-5 0 15,-1-4 4-15,-1-2-3 0,4-4 1 16,0-4-3-16,2-1 4 0,2-4-1 15,2-5 3-15,4-1 1 0,2-10-4 16,3-3-2-16,2-6-2 0,1-6-1 16,0-3 0-16,2-2-2 0,6-8 5 15,-1-5 0-15,4-5-2 0,-2-1-2 0,3-4-1 16,-5 0 0-16,4-1-1 16,-5-3 0-16,3-1-8 0,-2-2-19 0,-1-3-10 15,0 0-9-15,0-4-28 16,-3-2-33-16,-3-3-73 0,0 5-100 0</inkml:trace>
  <inkml:trace contextRef="#ctx0" brushRef="#br0" timeOffset="30600.6946">33782 4847 216 0,'0'0'12'0,"0"0"0"15,0 0 5-15,0 0 12 16,0 0 16-16,0 0-9 0,0 0-15 0,0 0-3 16,22-53 7-16,-22 55 7 15,-1 3-8-15,-2 6-16 0,2-1 3 0,-1 5 7 16,-1-1 2-16,0-1-9 15,1-1-4-15,2-4 3 0,0 0-3 0,0-3-1 16,0-2-1-16,0-2 1 0,0-1-3 16,2 0 1-16,-2 0 2 0,0 0 3 15,0-2 6-15,0-5 8 0,0 0 5 16,0-2-15-16,0-2-10 16,0-2 0-16,-3 1 0 0,1-2 2 0,-1-1-4 15,1 0 0-15,1 2 0 16,-1 6-1-16,2 3 0 0,0 4 0 0,0 2 0 0,2 10-5 15,0 9-9-15,3 8 4 16,-1 6-24-16,2 4-32 0,-1 3-72 16,1-7-107-16</inkml:trace>
  <inkml:trace contextRef="#ctx0" brushRef="#br0" timeOffset="31113.4078">34157 5184 169 0,'0'0'111'0,"0"0"-36"16,0 0-14-16,0 0-2 0,0 0-12 15,0 0-8-15,0 0-26 16,0 0-11-16,-22 11 2 0,22 26 16 0,0 5 5 16,0 3 2-16,1 6-5 15,3 4-5-15,4 4 2 0,-4 4-3 16,6 2 2-16,-3 2-2 0,0 1-4 16,6 5-6-16,-7 0-1 0,5 1 4 15,-6 1-1-15,-2-2 4 0,0-2-3 0,-3-3-2 16,0-3 1-16,-6-1-3 0,0-9 0 15,-4-2 0-15,-2-4-2 0,-1-6-1 16,-1-2 3-16,0-7-3 0,5-2-1 16,-2-7 0-16,3-1 0 0,5-9 1 15,1-2-1-15,2-4-1 0,0-3 1 16,0-5 0-16,3-1 0 0,-1 0-1 16,6-4 2-16,-1-6 2 0,-1-2-3 15,1-4-1-15,1-2 0 0,-4-5-3 0,1-1-7 16,1-4-3-16,-6 0-4 15,2-5-10-15,-1-1-12 0,-1-2 6 0,0-1-3 16,0-3-19-16,1-1-22 0,-1-7-24 16,1-4-52-16,1 3-89 0</inkml:trace>
  <inkml:trace contextRef="#ctx0" brushRef="#br0" timeOffset="31448.2844">34128 5307 406 0,'0'0'35'16,"0"0"-14"-16,0 0-1 0,0 0 31 15,0 0 2-15,0 0-24 0,0 0-27 16,0 0-1-16,3-18-1 0,1 29 2 16,-2 3-1-16,1-2 1 15,-2 0 2-15,-1-3-4 0,0-1 0 0,0-1 1 16,0-4 0-16,0-2-1 15,0-1 0-15,0 0 3 0,0 0 0 0,0-2-1 16,0-7 3-16,0-1-3 0,1-5 0 16,-1-2-2-16,1-2 0 0,-1-1 0 15,0 0 2-15,0 2-2 0,-2 2 0 0,1 6 0 16,0 4 1-16,1 2-1 16,0 4 0-16,0 0 0 0,0 10-4 0,3 6-8 15,2 5 12-15,-1 6 2 16,-2 1-2-16,6 3-14 0,0 2-30 15,-1 2-11-15,7-1-29 0,-3-6-66 0</inkml:trace>
  <inkml:trace contextRef="#ctx0" brushRef="#br0" timeOffset="31916.0431">34478 5683 22 0,'0'0'181'0,"1"-82"-177"16,-1 58 1-16,-3 10 25 16,-1 7 28-16,-1 3 10 0,1 4 14 0,-5 6-34 15,0 10-28-15,1 6-8 0,-3 11 15 16,2 9 5-16,4 9-2 0,1 10-6 15,4 6 0-15,4 3-7 0,6 5-2 16,2 0-4-16,1-4-1 16,5-2 0-16,-4-3 4 0,-5-7 1 15,-2-7-1-15,-3-6-3 0,-4-6 0 0,-1-4-3 16,-8-5-1-16,3-1 0 16,-6-6-4-16,3-2-3 0,-4-4 2 0,5-2-1 15,-3-1 2-15,4-4-3 0,1-1 1 16,1 1-1-16,3-1 0 0,2-2 1 0,-2 1-1 15,2 1 1-15,0 1-1 16,4 0 0-16,3-1 1 16,0 0 0-16,0 0-1 0,3-1 0 0,-6-2 0 15,5-2 1-15,-2-3-1 0,-2-2 0 0,-1 0-9 16,-2-7-12-16,2-9-12 0,-4-7-20 16,0-8-34-16,-6-12-51 0,-1-2-81 15</inkml:trace>
  <inkml:trace contextRef="#ctx0" brushRef="#br0" timeOffset="32302.1596">34401 5687 333 0,'0'0'8'0,"0"0"-4"0,0 0 2 16,0 0 15-16,0 0 15 0,0 0-1 15,0 0-9-15,0 0-9 0,20-57 6 0,-19 57 1 16,0 0-7-16,-1 3-10 0,0 4 3 16,0 3 6-16,0 0 2 15,0 1-7-15,0-5-4 0,0 1-4 16,0-2 0-16,0-2-1 0,0-2 0 0,0-1 1 16,0 0-2-16,0 0 2 15,0-4 3-15,0-3 4 0,0-2-5 0,0 0-4 16,0-2 1-16,0-1 2 0,0 1 1 15,0-2 0-15,0 3 0 0,-2-1-1 16,-2 4-2-16,4 3 1 0,0 4 2 16,0 0-3-16,0 0-2 15,0 0 0-15,4 6-2 0,-2 4-1 0,2 1 3 16,3 1 0-16,0 2 0 0,2 1 0 16,2 1-2-16,-1 2-6 0,3 1-18 15,2-1-15-15,3 1-39 0,-1-1-37 16,0-3-39-16</inkml:trace>
  <inkml:trace contextRef="#ctx0" brushRef="#br0" timeOffset="32691.8455">34743 5905 202 0,'0'0'166'0,"0"0"-93"0,0 0-35 15,0 0-4-15,0 0-6 0,0 0-7 16,0 0 12-16,0 0-4 0,-2 89-8 16,3-50 2-16,2 3-6 0,4 6-5 15,-3 3 0-15,1 1 0 16,0 5 0-16,-4-3 4 0,1-3-6 0,-2-4-4 0,0-2-1 15,-5-5-3-15,-1-1 2 0,-3-7-2 16,1-1-1-16,0-7 0 16,-3-3-1-16,4-3 1 0,0-6 0 15,0-4-1-15,5-3 0 0,2-3 1 0,0-2 0 16,0-2 0-16,0-8 4 0,2-4-5 0,5-3-8 16,1-6-12-1,-2-3-10-15,0-3-19 0,2-4-18 0,-6-5-21 16,3-1-64-16,-1 5-61 0</inkml:trace>
  <inkml:trace contextRef="#ctx0" brushRef="#br0" timeOffset="33014.6559">34683 5855 348 0,'0'0'111'0,"0"0"-94"0,0 0-9 15,0 0 25-15,0 0 7 0,0 0-18 16,0 0-1-16,0 0 2 0,15 5-6 16,-15 5-5-16,1 0-3 0,1-3-2 15,1-3-4-15,-1 1-2 0,0-4 1 16,-1 1 0-16,0-1-1 0,-1-1 0 16,2 0 0-16,0-1 1 0,0-4 1 0,-1-1-1 15,1-2-1-15,0-3 0 16,0-1 1-16,1-2-2 0,-2 0 1 0,0-3 1 15,3 5-2-15,-3 2 0 16,0 5 0-16,1 3 0 0,-1 0 0 16,0 2-2-16,2 2-2 0,1 5 0 0,5 5 1 15,-4 6-30-15,2 2-23 0,2 4-31 16,-3 2-29-16,1-5-70 16</inkml:trace>
  <inkml:trace contextRef="#ctx0" brushRef="#br0" timeOffset="33427.8856">35032 5977 167 0,'0'0'222'0,"0"0"-170"15,0 0-34-15,0 0-5 0,0 0 30 16,-20 73 13-16,10-36-10 0,4 8-19 16,2 4-4-16,2 2-8 15,-1 3 2-15,-1-3-6 0,4-1-1 16,0-5-1-16,0-4 3 0,0-1-5 0,5-2 2 16,-1-5 2-16,2-1 3 0,-1-2 5 15,2-4-2-15,-4-3-10 0,3-3-3 16,-1-1-1-16,-2-6-2 0,1-3 0 15,-4-3 0-15,1-4 1 0,-1-3-2 16,0 0 0-16,0 0-1 0,0 0 0 16,-1 0-7-16,-4-1-3 0,-1-2-3 15,1 1-1-15,2-5-6 0,-1 0-3 16,-1-1-4-16,1-3 2 0,2-4-5 0,-1-5-1 16,2-1-22-1,0-8-16-15,-1-4-19 0,-1-10-26 0,-2-1-65 16</inkml:trace>
  <inkml:trace contextRef="#ctx0" brushRef="#br0" timeOffset="33686.2569">34944 5975 293 0,'0'0'91'0,"0"0"-75"16,0 0-13-16,0 0 25 0,0 0 8 15,0 0 1-15,0 0-5 16,0 0-20-16,0 0-5 0,26 52-3 0,-24-49 1 15,-2-3 1-15,0 0-3 0,0-2 1 16,0-4 1-16,0-1 0 0,0 1-3 0,0-7-1 16,0 2 1-16,0-1-2 15,0-1 0-15,0 2 0 16,0 2 0-16,0 4 0 0,2 0 0 0,1 2 0 16,2 3 0-16,4 0-4 0,-2 7 1 0,4 1-3 15,-2 5-22-15,3 1-35 0,-1 4-60 16,0-1-71-16</inkml:trace>
  <inkml:trace contextRef="#ctx0" brushRef="#br0" timeOffset="34065.6932">35298 6052 544 0,'0'0'1'0,"0"0"-1"16,0 0 0-16,0 0 1 0,0 0 3 0,0 0 19 16,19 60 5-16,-19-23-7 15,0 3-6-15,0 8 2 0,-4 0 6 0,0 4-5 16,1-2-3-16,-1-3-5 0,-3 0 2 16,-1-8 4-16,4-1-1 0,-4-5-3 15,2-2-3-15,2-4 0 0,3-3-2 16,-1-2 0-16,2-4 0 0,0-1 0 15,0-2 1-15,0-4-5 0,2-1 1 16,-1 0-1-16,-1-3 0 0,3-3-2 16,-2-1-1-16,2 0 1 0,-2-3-1 15,0 1 1-15,0-1-1 0,-1 0 0 16,0 1 0-16,0-1-3 0,0 1-10 16,0 1-4-16,0-2-3 0,0 0-13 15,-2-2-4-15,-1-5-8 0,1-2-8 0,-1-7-17 16,2-1-33-16,-4-6-49 15,2-2-99-15</inkml:trace>
  <inkml:trace contextRef="#ctx0" brushRef="#br0" timeOffset="34420.8642">35265 6224 398 0,'0'0'25'0,"0"0"-19"16,0 0 17-16,0 0 31 0,0 0-10 15,0 0-13-15,18-59-8 0,-15 53-12 0,3-2-9 16,-3 3 1-16,0 2 1 16,-3 0 4-16,0 1 1 0,0 0 0 15,-1-2-1-15,-2 3-1 0,-4-1-6 16,4 0 1-16,-2 0 2 0,-4 0 0 0,7 1-1 16,-1-1 0-16,3-1 2 15,0 3 3-15,0-3 0 0,0 2 3 16,0-1-2-16,0-2-2 0,0 2-4 0,0-2 1 15,0-1 0-15,0 4 0 0,0-1-2 16,2 1 1-16,-2 0 0 0,2 1-3 16,-2 0-2-16,3 0 1 0,0 0 1 15,2 7 0-15,0 7-1 0,-3 1 1 0,3 7 0 16,3 4 0-16,-3 5-2 16,2 3-14-16,3 2-41 0,-2-5-58 0,4-5-128 15</inkml:trace>
  <inkml:trace contextRef="#ctx0" brushRef="#br0" timeOffset="34888.5031">35468 6473 6 0,'0'0'104'16,"0"-67"-103"-16,0 39 0 0,3 3 16 0,0 3 23 16,1 6 17-16,-3 3 4 15,0 7 24-15,1 0-10 0,0 4-38 0,0 2-3 16,0 6-2-16,0 7-15 15,2 6-1-15,-3 8 16 0,-1 1 1 16,0 3-13-16,0 4-5 0,-2-1-2 16,-1 0-1-16,1-1-2 0,-2-1-2 15,3-2-2-15,-2-1-3 0,2-2-1 16,0-2-2-16,0-2 2 0,1 2-1 0,-3-7-1 16,3 1 0-16,-1-1 1 0,-1-5 0 15,2 0-1-15,-2-3 0 0,2-2 1 16,-1-2-1-16,1-4 0 0,0 2 0 15,-2-4 1-15,2 0 0 0,0 0-1 16,0 0-4-16,0-4-2 16,0-4-9-16,0 0-20 0,0-2-7 0,-3-5-7 15,1-2-12-15,-5-5-15 0,-1-1-39 16,3-6 27-16,0 3-67 0</inkml:trace>
  <inkml:trace contextRef="#ctx0" brushRef="#br0" timeOffset="35203.2608">35428 6294 293 0,'0'0'41'15,"0"0"-20"-15,0 0 28 0,0 0-14 0,0 0 7 16,0 0 3-16,0 0-9 0,0 0-15 16,0 61-9-16,1-48-4 0,0-4-3 15,4-3 1-15,-1 1 0 0,-2-7-3 16,2 0 1-16,1 0 0 15,3-7 5-15,-2-2 3 0,3-2-4 0,-2-2-3 16,-3-2-1-16,2-4-1 0,-1 3 4 0,-1-1 4 16,-2-1-4-16,-1 3-5 0,2 3-2 15,-1 4 2 1,-1 4-2-16,4 2 0 0,-3 2-1 0,1 0-1 0,0 5-3 16,-1 3 0-16,2 3-22 15,-3 3-11-15,4 3-33 0,-4-2-15 0,4 1-36 16,-3 0-46-16</inkml:trace>
  <inkml:trace contextRef="#ctx0" brushRef="#br0" timeOffset="35812.275">35777 6552 195 0,'0'0'160'0,"0"0"-113"0,0 0-34 16,0 0 28-16,0 0 15 0,0 0-6 16,0 0-13-16,0 0-9 0,-37 39-13 15,35-30-2-15,1 3 2 0,0-4 2 16,1 1-2-16,0 0-1 0,0-1-2 15,0 1-1-15,0 0-4 0,0-4 0 16,0-2 1-16,1 0-2 0,1-1-3 16,-2-2 0-16,3 0-1 0,-3 3 0 15,0-3-2-15,0 0 2 0,0 0-1 16,0 0 0-16,0 1-1 0,0-1 1 16,0 2-1-16,-2 0-8 0,1-1 1 15,-1 2 3-15,1-1-3 0,1 2 0 0,-2-1 2 16,1 2 4-16,-1-1 1 15,-1-1 0-15,0 1 0 0,-1 3 0 0,3-2 2 16,-1-1-2-16,2 2 2 16,0-3 3-16,0 1 0 0,0 0-2 15,0-1-2-15,0 0 1 16,0-1-2-16,0-1 0 0,2 0 0 0,-2 0 1 0,0 2-1 16,0-3 0-16,0 3-3 15,0 0 2-15,0 1-2 0,-3 4-2 16,1-1 0-16,-3 1-2 0,-1 0 1 0,0-1 0 15,1 2 0-15,-3-1 2 0,2-1 0 16,3 1 0-16,0-3-2 16,1 1 3-16,-1-1 1 0,1-1-1 0,1-1 2 15,1-1 0-15,0 0 0 0,0-2 1 0,0 0-3 16,5-2-2-16,-1-5-3 16,1 0 0-16,4-4-7 0,-2-2-12 15,-2 0-27-15,0-2-28 0,2 0-37 16,-4-4-5-16</inkml:trace>
  <inkml:trace contextRef="#ctx0" brushRef="#br0" timeOffset="35955.7823">35801 6667 136 0,'0'0'0'0</inkml:trace>
  <inkml:trace contextRef="#ctx0" brushRef="#br0" timeOffset="49446.6648">31239 6923 22 0,'0'0'0'15</inkml:trace>
  <inkml:trace contextRef="#ctx0" brushRef="#br0" timeOffset="49503.3512">31239 6923 61 0,'0'0'17'0,"0"0"-17"0,32-15-78 0</inkml:trace>
  <inkml:trace contextRef="#ctx0" brushRef="#br0" timeOffset="53074.1362">32077 6351 26 0,'0'0'29'0,"0"0"-12"16,0 0 2-16,0 0-19 0,6-7 91 16,-4 3-58-16,1 1-22 0,-2-1 1 15,1 2-1-15,1-1-2 0,-2-2-3 16,1 2-2-16,-1 2 0 0,3-2-3 16,-4 0 0-16,1 0-1 0,1 0 0 15,-2 0 0-15,1 1-2 0,-1 0-6 0,0-2-2 16,0 2-6-16,0-2-7 0,0 1-2 15,-3-1 3-15,2 0-45 0</inkml:trace>
  <inkml:trace contextRef="#ctx0" brushRef="#br0" timeOffset="55729.9998">30669 8606 72 0,'0'0'46'0,"11"-19"-17"15,-8 11 22-15,4-3-10 0,-3 2-5 16,-2-1 11-16,0 0 1 0,-1 0-3 16,1 2-4-16,-2-2 1 15,0 2 0-15,0 1 3 0,-5 2-14 0,1-1 0 16,-2-1-3-16,0 2-4 0,1 0-4 15,-4 1 1-15,2 1-2 0,-3 2-7 16,-1 1-7-16,-2 4-2 0,-1 5-1 16,0 5-2-16,-3 5 1 0,0 3 0 15,0 4 1-15,1 3-1 0,5 1-1 16,0-1-1-16,5 1 1 0,3 0 1 16,2-3-1-16,1 2 0 0,4-6 0 15,2 0 0-15,5-5 1 0,-2-4-1 16,6-3 0-16,3-3 0 0,1-1 0 15,0-4 0-15,3-3-6 0,1-4-24 16,2-7-15-16,-1 0-34 0,-3 0-73 16,-4-1-125-16</inkml:trace>
  <inkml:trace contextRef="#ctx0" brushRef="#br0" timeOffset="56253.3699">30747 9063 373 0,'0'0'100'0,"0"0"-26"15,0 0-2-15,0 0-3 0,0 0-19 16,0 0-9-16,0 0-16 15,0 0-15-15,-5-20-2 0,23 20-3 0,3 0-2 16,5 1-1-16,2-1-2 0,7 0-1 16,1-1-49-16,3-5-46 0,1-10-100 15,-5 1-258-15</inkml:trace>
  <inkml:trace contextRef="#ctx0" brushRef="#br0" timeOffset="56835.4089">31193 9151 62 0,'0'0'30'0,"0"0"-30"0,0 0-36 16,0 0-15-16</inkml:trace>
  <inkml:trace contextRef="#ctx0" brushRef="#br0" timeOffset="57608.2369">31099 6968 75 0,'0'0'0'0,"0"0"1"16,0 0-1-16,-28 66-4 16,26-52-4-16,2-1-34 0</inkml:trace>
  <inkml:trace contextRef="#ctx0" brushRef="#br0" timeOffset="58431.9881">31196 9041 133 0,'0'0'8'0,"0"0"22"0,0 0-21 0,0 0 5 16,0 0 5-16,0 0 1 15,0 0-13-15,0 0 0 0,3-28-7 16,0 25 1-16,0-1-1 0,-1 0 1 0,-1 1-1 16,1 0 0-16,-2 1 9 15,1 0 20-15,-1-1 19 0,0 0 3 0,0 0-3 16,0-2-5-16,-3 0-6 0,0-1 3 15,-1 1-3-15,-4-1-9 0,1-1-7 16,0 5-1-16,-4 1-1 16,0 1-8-16,0 0-2 0,-1 1-3 0,2 6 1 15,-1 3-5-15,3 4 0 0,-2 0 0 16,5 4-1-16,3 4 1 0,2-2-2 16,1 3 1-16,6 1 1 0,5-3-2 15,4 3 2-15,1-2-2 0,3-2 1 0,-1 0-1 16,-2-3 0-16,-1 1 2 15,-3-5-1-15,-7 0-1 0,-1 1 0 0,-5-4 1 16,-2 6-1-16,-7-4 0 16,-5-1 2-16,-1 1 1 0,-4-4 0 0,-4 1-2 15,2-2 1-15,1-1 1 16,2-2-2-16,5-2-1 0,2-2-1 0,2 0 1 16,2-6-2-16,4-5-23 0,3-6-29 15,0-5-23-15,7-8-61 16,0 3-59-16</inkml:trace>
  <inkml:trace contextRef="#ctx0" brushRef="#br0" timeOffset="58564.5913">31147 8999 239 0,'0'0'212'0,"0"0"-138"0,0 0-32 16,82-61 12-16,-49 49-7 0,0 0-22 16,1 1-16-16,5 0-7 0,2 0-2 15,-2-4-35-15,2-3-93 16,-7 1-161-16</inkml:trace>
  <inkml:trace contextRef="#ctx0" brushRef="#br0" timeOffset="59982.1869">31847 8620 120 0,'0'0'30'0,"0"0"45"0,0 0-31 16,0 0 28-16,0 0 4 0,0 0-2 15,-12 20-15-15,12-20-7 0,0 0-12 0,0 0-3 16,0 0-8-16,0 1-4 16,6 1-1-16,2 1-6 0,6-3 1 15,1 0-1-15,0 0-8 0,2-3-3 0,2-2-7 16,-1-1 2-16,2-3 0 0,-4-2-2 15,-3 2-1-15,-5-3 1 0,-6 0 0 16,-2 0-1-16,-5-1-8 0,-10 0 3 16,-2 0 1-16,-6 4 3 0,-2 3 0 15,-4 6 2-15,0 4 0 0,-3 11 1 16,3 6-1-16,1 7 0 0,3 1 1 16,7 7-1-16,7 2 1 0,7 3-1 15,4 0 0-15,10-3-2 0,8-3 0 16,8-4 2-16,7-9-2 15,6-1 0-15,6-9 0 0,4-8-21 0,1-4-17 16,-1-5-4-16,-3-12-18 0,-8-1-37 16,-6-5-63-16,-6-1-19 0</inkml:trace>
  <inkml:trace contextRef="#ctx0" brushRef="#br0" timeOffset="60290.3217">32169 7916 315 0,'0'0'137'0,"0"0"-78"0,0 0-34 16,0 0 20-16,0 0-15 16,0 0-14-16,0 0-2 15,78-21-5-15,-49 20-6 0,-4-3-2 0,2 2 0 0,0-3-1 16,-1-2-19-16,0-1-48 16,-1-1-56-16,-6 0-49 0</inkml:trace>
  <inkml:trace contextRef="#ctx0" brushRef="#br0" timeOffset="60548.8026">32565 7695 413 0,'0'0'49'0,"0"0"-16"0,0 0 10 16,0 0 2-16,0 0-21 0,0 0-16 15,0 0 10-15,1 78 5 0,-2-42-11 16,-3 7-5-16,1 1-1 0,1 3 0 15,2 1-5-15,0 0 0 0,5-1 0 0,0-2 0 16,0-3-1-16,-3-5 2 0,-2-2-2 16,0-6 0-16,0-1 0 15,-6-8 0-15,-1-3 1 0,-3-3-1 16,2-4 0-16,-2-5 1 16,-1-4 0-16,1-1 1 0,-3-6-2 0,2-7 0 15,-3-7-3-15,0-5-39 0,-2-6-42 0,-1-10-117 16</inkml:trace>
  <inkml:trace contextRef="#ctx0" brushRef="#br0" timeOffset="60723.7068">32440 7468 402 0,'0'0'172'0,"0"0"-165"16,0 0-7-16,70-17 0 15,-55 17-4-15,2 0-59 0,1 0-77 0,-5 0-134 0</inkml:trace>
  <inkml:trace contextRef="#ctx0" brushRef="#br0" timeOffset="61847.9972">32801 7381 97 0,'0'0'82'0,"0"0"-50"16,0 0-2-16,0 0 9 0,0 0 0 16,0 0 0-16,0 0-6 0,11-41-3 15,-5 34-8-15,-3 3 3 0,2-1 2 16,1 1-3-16,-1 2-4 0,0 0-5 16,-3 0-4-16,1 2-1 0,-2-2-3 15,0 2-1-15,2 0 0 0,-1-1-2 16,2 1 1-16,2 0 0 15,-1 0-3-15,3 4 2 0,1 3 0 0,2 2 2 16,0 6-1-16,1 1 3 0,-2 5-1 16,0 2 0-16,-3 1 0 0,-3 2 0 0,-4 2-3 15,0 1-1-15,-9-3-1 0,-2 3 0 16,-4-3 1-16,-4 0-1 0,-2-5-2 16,-6-2 0-16,3-4 1 0,-2-4 0 15,2-4-1-15,2-2 1 0,4-3-1 16,3-2 0-16,3 0-4 15,2-5-2-15,4-4 1 0,2-4 0 0,4 0 1 16,0 0 0-16,1-1 3 0,8 1 0 16,1 3 0-16,2 5 1 15,-1 0 0-15,4 5-2 0,2 0 1 0,-1 5 1 16,1 5 2-16,-1 1 1 0,-2 3 5 16,2 1-2-16,-1-1-1 0,-2 3-3 15,-1-5-1-15,2 0 1 0,-4-1-2 0,3-3 0 16,-1 1 0-16,-1-7-12 15,4-2-20-15,-2 0-35 0,2-6-32 16,0-6-79-16</inkml:trace>
  <inkml:trace contextRef="#ctx0" brushRef="#br0" timeOffset="62030.7288">33137 7373 277 0,'0'0'174'0,"0"0"-139"0,0 0-34 15,0 0 41-15,0 64 5 0,-1-39-20 16,1 0-14-16,-2 0-9 0,2-5-2 16,0-2 0-16,0-2-1 0,2-3-1 0,1 0-2 15,2-5-40-15,-2-2-26 16,1-3-16-16,0-3-35 0,-3-3 16 0,4-4-104 16</inkml:trace>
  <inkml:trace contextRef="#ctx0" brushRef="#br0" timeOffset="62190.4634">33234 7418 228 0,'0'0'80'0,"0"0"-37"16,0 0-18-16,0 0 44 0,0 0-7 15,7 66-17-15,-8-37-18 0,-1-3-8 16,-1 1-8-16,2-4-7 0,1 1-3 16,0-3 1-16,0-4-2 0,0-2-2 15,0-2-24-15,2-3-27 0,0-3-3 16,-2-6-27-16,1-1-25 0,-1-4-56 15</inkml:trace>
  <inkml:trace contextRef="#ctx0" brushRef="#br0" timeOffset="62786.2899">33048 7387 165 0,'0'0'112'16,"0"0"-53"-16,0 0 4 15,0 0 5-15,0 0-2 0,0 0-12 0,0 0-13 16,0 0-14-16,-12-38-9 0,32 35-10 16,8 0-5-16,4 0-2 0,5-2 1 15,1 1-2-15,1 2 0 16,0 1-18-16,-2-1-72 0,-7-2-62 0,-4 1-76 16</inkml:trace>
  <inkml:trace contextRef="#ctx0" brushRef="#br0" timeOffset="63138.4387">33449 7265 303 0,'0'0'185'16,"0"0"-126"-16,0 0-32 0,0 0 19 0,27-62-5 16,-16 49-13-16,-3-1-11 0,3-2-10 15,-2 3-5-15,-1-2-1 16,1 0 0-16,1-1-1 0,-6 0 0 15,0 1-2-15,-4-1-9 0,0 3 1 0,-1-1 1 16,-4 2 0-16,-1 1 4 0,-1 1 3 16,0 7 1-16,0 1-1 0,1 2 1 15,1 8 0-15,-2 8 0 0,1 8-2 16,1 9 3-16,1 5 0 16,3 7 1-16,-3 6 1 0,4 5 3 0,0 0 3 15,0 4 0-15,5 1-1 0,-2-2 2 0,0 1 0 16,2-3-2-16,1-5-3 15,-3-3 0-15,0-6-4 0,-3-4 0 0,0-9 0 16,0-2 0-16,-2-9 0 0,-5-4 0 16,-3-6-6-16,-4-3-19 15,2-6-16-15,-5-1-34 0,1-13-39 16,2-4-75-16</inkml:trace>
  <inkml:trace contextRef="#ctx0" brushRef="#br0" timeOffset="63275.186">33319 7572 360 0,'0'0'80'0,"0"0"-41"0,0 0-26 16,0 0 34-16,0 0-4 0,72-9-19 15,-51 9-19-15,1-2-5 0,4 1-8 0,1-4-70 16,-5 0-124-16</inkml:trace>
  <inkml:trace contextRef="#ctx0" brushRef="#br0" timeOffset="63738.4157">33709 7706 413 0,'0'0'43'15,"0"0"-15"-15,0 0 29 0,0 0-9 0,0 0-23 16,0 0-12-16,0 0-5 0,-60-31-4 16,50 38-2-16,-3 1 1 0,3 2 1 15,3 2-2-15,3 0 2 16,0 3-1-16,4 0 0 0,0-3-2 0,3 2 1 15,4-1 0-15,3 0-2 0,0 0 1 16,2-2 1-16,3 3-1 16,-2-4-1-16,2 0 1 0,2 2-1 0,-1-2 0 15,-3 0 1-15,-2 0-1 16,-1 0 1-16,-2 1-1 0,-5-3 0 16,-3 2 0-16,0 1 0 0,-4-1 0 0,-7 3 1 15,0-3-1-15,-5 0 1 0,-1-3 0 16,0-2 0-16,1 2-1 0,-2-7 1 15,3 2 0-15,-2-2-1 0,3 0 0 16,0-1 0-16,3-9-20 0,1 0-29 16,3-5-48-16,3-5-60 0,-1 3-6 15</inkml:trace>
  <inkml:trace contextRef="#ctx0" brushRef="#br0" timeOffset="63867.7781">33730 7587 269 0,'0'0'88'0,"0"0"-49"16,89-31 6-16,-60 21-2 0,2 0-32 16,-3 0-11-16,-1-1-17 0,-4-2-142 15</inkml:trace>
  <inkml:trace contextRef="#ctx0" brushRef="#br0" timeOffset="64386.6499">34095 7067 275 0,'0'0'175'15,"0"0"-119"-15,0 0-43 0,0 0 41 16,-32 93 2-16,28-47-14 16,2 2-11-16,2 3-7 0,0 1-11 0,6 0 0 15,2-5 0-15,-1-3-6 0,5-2-3 16,-5-5-3-16,0-2 0 0,2-7-1 15,-5-6 0-15,1-4-1 0,-5-7 0 16,0-4-25-16,0-7-11 0,-4 0-13 16,0-7-4-16,3-7-29 0,1-5-47 15,0-5 5-15,0-1-1 0</inkml:trace>
  <inkml:trace contextRef="#ctx0" brushRef="#br0" timeOffset="64597.2119">34209 7352 252 0,'0'0'97'0,"0"0"-23"0,0 0-5 0,0 0-4 0,0 0-24 0,0 0-8 0,0 0 2 16,0 0-21-16,0 0-6 0,-57 47 0 16,44-31-4-16,-2-3-3 0,3 2 0 15,1 1 0-15,3-1-1 0,2 0 0 16,-1-1 1-16,5 0 0 16,2-3-1-16,0 0 0 0,1-2 0 0,5 0 1 15,5 0-1-15,5 0 0 0,3 0 2 16,4 1 1-16,8-1-3 15,0-1 0-15,3 1 0 0,5-2 0 0,0 0-1 16,-1 0-24-16,-3-4-32 0,-4 1-68 16,-5-3-106-16</inkml:trace>
  <inkml:trace contextRef="#ctx0" brushRef="#br0" timeOffset="65262.2059">34087 7594 53 0,'0'0'94'0,"0"0"-75"15,0 0-18-15,-61-42 0 0,52 33 6 16,4 0 14-16,0 3-5 15,4-4-12-15,1 4-1 0,3-6-3 0,3 1 0 16,2-2 0-16,1-2-3 0,1-3 1 16,0 1-14-16,-5-3-9 0,2 1-13 15,-3 1-6-15,-1 3-33 0</inkml:trace>
  <inkml:trace contextRef="#ctx0" brushRef="#br0" timeOffset="65418.7343">34130 7148 142 0,'0'0'54'0,"0"0"-23"0,0 0-14 15,0 0 1-15,0 0-8 0,0 0-7 0,0 0-3 16,0 0-1-16,0 0-13 0,21-44-19 0,-18 48-44 16,-1-2-73-16</inkml:trace>
  <inkml:trace contextRef="#ctx0" brushRef="#br0" timeOffset="65768.6996">34130 7148 91 0,'-1'-19'52'0,"0"19"-39"0,1 0-7 15,0-4 2-15,1-1 4 0,1 1 5 0,1-3 0 16,2 3-7-16,-1-2 2 0,1 0 4 16,-2-3 7-16,-1-1 9 0,1 1 14 15,2-3 9-15,-3 4-5 0,2 0-4 16,-2 0 0-16,1 4-8 0,-3-1-4 15,2 3-5-15,-1 2-3 0,2 0-7 16,2 8-6-16,1 5-7 0,-3 9 6 16,2 6 2-16,-2 5-2 15,3 8-2-15,-6 4-3 0,1 5-1 0,-1 5-1 16,0 1 1-16,0 0 0 0,0-1-1 16,0-5-1-16,0-3 1 15,0-4 0-15,0-3-2 0,1-3-1 0,-1-5-1 16,3-4-1-16,-3-3 0 15,3-3 0-15,1-6 1 0,3-3 0 0,-2-4 0 0,3-4 1 16,1-4-1-16,5-1-1 16,0-4 2-16,5-6 1 0,3-3-1 15,0-2-2-15,-3-2-4 0,4-3-32 16,-8-1-13-16,-2 0-25 0,2 0-34 0,-10 1-64 16,-1 2-20-16</inkml:trace>
  <inkml:trace contextRef="#ctx0" brushRef="#br0" timeOffset="65973.3936">34084 7354 349 0,'0'0'223'16,"0"0"-176"-16,0 0-37 0,63-48 24 15,-29 35 14-15,4-4-17 0,7 3-8 16,-3 1-16-16,-3-2-7 15,1 2 0-15,-2 0-25 0,-5 0-57 16,0-3-92-16,-4 0-185 0</inkml:trace>
  <inkml:trace contextRef="#ctx0" brushRef="#br0" timeOffset="68120.2754">31138 6646 89 0,'0'0'33'16,"0"0"1"-16,0 0 8 0,0 0 2 16,0 0-17-16,0 0 1 0,0-34-4 15,0 25-2-15,1 4-8 0,1 1 2 16,-2-1-2-16,2 2 3 0,-2 3 0 15,0-1 0-15,0 1-6 0,0 0-4 0,0 0-4 16,0 0 0-16,0 0-3 0,0 0 0 16,0 2-4-16,0 3 2 0,0-1 2 15,0 3 2-15,0 0 0 0,0-1 0 16,0-1 3-16,0-2 0 0,0 2 2 16,0-1 3-16,0 0 2 15,0 0-1-15,0-2 0 0,-2 2 2 0,2-2 2 16,-1 2-2-16,1 0-5 0,0-1 1 15,0 2 0-15,0 0 0 0,-2 0-1 16,-1 1-1-16,1 2-1 0,-2 1-1 16,0 3-1-16,1 1 1 0,-1 3-3 15,-1 1 0-15,3 5-2 0,-2 2 1 16,3 0 0-16,0 2 0 16,-1-1-1-16,2 0 1 0,0-2 0 0,0-3 1 15,0 0-1-15,0-5 3 0,3 0 0 16,-3-1-3-16,1-4 1 15,0-2-1-15,-1-5 1 0,2 1-2 0,-2-4 0 16,0 0 1-16,0 0 1 0,0-2 2 16,0-5 18-16,0-3-1 0,0-3-11 0,0-5-10 15,0-1 1-15,1-1-1 16,-1-4 1-16,1 3-1 0,0-4 0 16,-1 1 1-16,1-2 0 0,-1 1-1 0,0 1-1 15,2 2 0-15,0 2 0 0,1 3-3 16,-2 1 0-16,2 3-1 0,-1 0 0 15,0-2 0-15,2 3 2 0,-3 0 2 16,0-1 1-16,-1 0-1 0,0-1 1 16,0 2 0-16,0 1 0 0,0 3 1 15,0 0-1-15,0 3 0 0,0 3 0 16,0 0 0-16,0 2 0 0,0 0 0 0,0 0-1 16,0 7-2-16,0 3-1 0,0 7 1 15,0 4 3-15,3 5 0 16,0 1 0-16,1 2 0 0,0-2 0 15,-2 2 0-15,1-4 0 0,-2 3 0 16,-1-7-1-16,2 2 1 16,-2-4 0-16,0-1 1 0,3-1-1 0,-3-5 0 15,0-2 0-15,0-3 0 0,0-1 0 0,1-4 0 16,-1-2 1-16,0 0-1 16,0 0 0-16,0-2 2 0,0-2 0 0,0-7 3 15,1-2-5-15,-1-5 1 0,0-1-1 16,0-3 0-16,0-6 0 0,0-1 0 15,-5-4 0-15,2-4 1 0,1 4-1 16,-3-1 0-16,3 6 0 0,0 4 0 16,-1 8 0-16,-2 3 0 0,4 5 1 15,-1 4-1-15,0 2 1 0,1 2-1 16,1 0 0-16,-1 0 0 0,0 7-4 16,-1 5 0-16,2 8 4 0,-1 4 0 15,1 2-1-15,0 4 1 16,0 0 0-16,0 4 0 0,0-1-1 0,-1 4 1 15,-1 0 0-15,-5-5 0 0,3 3 0 16,0-5 0-16,0-1 0 0,3-4 0 16,-1-1 0-16,2-5 0 0,-3-2 0 0,3-3 0 15,0-3 0-15,-1-5 0 0,1-4 0 16,0-1-1-16,0-1 1 0,0 0-2 16,4-5 1-1,-1-6 1-15,1-8 1 0,0-2 0 0,0-6-1 0,-4-5-1 16,4-1 1-16,-1-8 0 0,-2-1 0 15,2-2-11-15,-1-1-1 0,1 7 3 16,0 3 1-16,-2 8 3 16,3 4 4-16,-4 6 1 0,1 1 0 0,0 4 0 15,-1 1 0-15,0 5 0 0,0-1 0 16,0 3 0-16,0 4 0 16,0-3 0-16,0 3 0 0,0 0-1 0,0 0 1 0,0 0 1 15,0 0-1-15,0 0-1 16,-1 0 1-16,1 0 0 0,0 0-1 15,0 0-2-15,0 0 1 0,0 6-2 16,0 3 1-16,0 5 3 0,0 6 0 0,0 2 1 16,0 5-1-16,0 1 0 0,0 5 2 15,1-2-1-15,-1 3 0 0,0-2-1 16,0 4 0-16,0-5 2 16,0 0-2-16,0 0 0 0,-1-5 0 0,1 3 0 15,0-6 0-15,-1-3 0 0,1 0 0 16,-4-5 1-16,4-2-1 0,-1-4 0 15,1 0 1-15,0-3 0 0,0-2-1 16,0-1 0-16,0-3 0 0,1 0 0 16,3 0-17-16,2-5-103 0,-1-4-120 15</inkml:trace>
  <inkml:trace contextRef="#ctx0" brushRef="#br0" timeOffset="69619.235">31301 7456 88 0,'0'0'17'16,"0"0"-17"-16,0 0 3 16,0 0 3-16,0 0-1 0,0 0-4 0,-36-60-1 15,26 51 8-15,-1 0 5 0,-1 0-12 16,3-1 1-16,-2 2 8 0,3 1 1 15,4-2 7 1,0 0 18-16,4 3-1 0,0-3-15 0,0 1 16 0,0-2-6 0,4 2 16 16,1-1-7-16,1 0 2 15,0 3-9-15,-1 0 2 0,0 1 1 0,1 5-10 16,1-1-6-16,2 1-10 16,3 5-5-16,-2 4-1 0,4 7-1 15,2 5 3 1,3 5 1-16,0 7-2 0,3 5 2 0,2 5 4 0,2 6 8 15,1 1-6-15,2 4-1 0,3 1 5 0,2 1-1 16,2-1 4-16,-2 2-3 0,0-1-4 16,1-1-6-16,0 0 11 0,-4-5-8 15,1 0-6-15,-3 0-1 0,-3-5 0 16,-4 0 2-16,-1-3 0 0,-5-2-1 16,-3-5-1-16,-2-5 0 0,-2-3 0 15,-5-4-2-15,0-6 1 0,-3-2 1 16,-1-6-2-16,0-2 0 15,0-4 1-15,-5-3-1 0,-3 0 2 0,-3-7 0 16,-2-7-2-16,-2-5-3 0,-2-5-18 16,-3-5-20-16,-2-6-11 0,-2-2-23 15,-2-6-48-15,-1 2-64 0</inkml:trace>
  <inkml:trace contextRef="#ctx0" brushRef="#br0" timeOffset="70108.7733">31366 7437 248 0,'0'0'17'16,"0"0"25"-16,0 0-6 0,0 0-8 0,0 0 5 15,0 0 9-15,0 0-7 0,0 0-15 0,-38-7-14 16,31 23 2-16,-4 4 12 16,2 1-3-16,-2 2-6 0,1-1-4 0,1-1-3 15,-1 1-1-15,0-4 0 16,3-1-2-16,2-2 3 0,-2-4-1 0,4-6 0 16,1-2-2-16,-1 0 1 0,3-2-1 15,0-1 2-15,-1-1 0 0,1-10 21 16,0-5 2-16,0-8-21 15,5-1-1-15,0-9 1 0,3-3 0 16,-1-1-1-16,0-3 0 0,1 3-1 16,0 4-1-16,0 9 0 0,-2 4 1 0,0 7 9 15,1 4 3-15,-3 4-8 0,1 3-2 16,-1 3-1-16,6 0-2 0,-2 0-2 16,6 9 0-16,3 5 0 0,1 5 1 15,3 4-1-15,2 4 0 0,5 1 2 0,4 3-1 16,2-5-1-16,4 1 1 0,1-5 0 15,1-1 0-15,1-5-1 16,0-1 0-16,-1-2-3 0,-1 0-40 16,-4-3-40-16,-10-5-36 0,-5-5-105 0</inkml:trace>
  <inkml:trace contextRef="#ctx0" brushRef="#br0" timeOffset="70940.497">31012 6515 111 0,'0'0'51'0,"0"0"-29"0,0 0 36 15,0 0-21-15,0 0-8 16,0 0 4-16,0 0 2 0,-62 2 3 16,58-2-2-16,3 2-8 15,-2-2-4-15,1 0-3 0,1 0 1 0,1 0 2 16,0 0-2-16,0 0 0 0,0 0-3 16,0 0-4-16,1 0-6 0,1 0-4 15,-2 0 1-15,2 0 2 0,-2 0-1 16,0 0-5-16,0 0 0 0,0 0 0 0,0 0 1 15,0-2-1-15,0 1 0 16,0 1 0-16,-4-3 1 0,3 1-3 16,-3 0 0-16,3-1 0 0,-2 0 1 15,2 0 0-15,1-1-1 0,0 0 1 0,0 1-1 16,0-1 1-16,0 1 0 0,0-2 7 16,0-1 1-16,1 2 2 0,-1-2 3 15,2 3 0-15,-1-2-1 0,0 3-5 16,1 2 5-16,0 0-4 0,5 0-6 15,2 5-3-15,5 5 0 0,3 1 2 16,2 4-2-16,3 2 1 16,2-1 0-16,2 2 1 0,3 1-1 0,-1-5 0 15,1 1 0-15,-3-1 1 0,-4-2-2 16,-3 0 1-16,-3-4 0 0,0-3-1 16,-7 0-1-16,-6-3 1 0,0-1 0 15,-3-1-13-15,-3 0-28 0,-3 0 6 16,-6-6-11-16,0-1-49 0,-3-6-102 15,3 1-73-15</inkml:trace>
  <inkml:trace contextRef="#ctx0" brushRef="#br0" timeOffset="71102.0273">31191 6345 482 0,'0'0'29'0,"0"0"6"0,0 0-14 16,0 0-1-16,0 0-13 0,0 0-2 15,0 0-2-15,-72 72-3 0,55-40 1 16,-1 6-1-16,-5 5 0 0,-3 5-25 16,-2-2-58-16,-3-5-102 0</inkml:trace>
  <inkml:trace contextRef="#ctx0" brushRef="#br0" timeOffset="72660.5325">33235 8772 287 0,'0'0'206'15,"0"0"-179"-15,83 0-21 0,-45-6 29 0,4 3 13 16,-2-2-19 0,6 1-12-16,-6 0-12 0,1 1-5 0,-5-3 0 15,-9 1-24-15,-4 1-36 0,-9-4-40 0,-8 0-103 16</inkml:trace>
  <inkml:trace contextRef="#ctx0" brushRef="#br0" timeOffset="72835.8647">33494 8596 506 0,'0'0'23'15,"0"0"-22"-15,0 0 1 0,-6 81 13 16,2-48 5-16,-2 5-2 0,2 0-12 16,4 0-3-16,0 0-3 0,0-4 0 15,10-2 0-15,-2-4-35 0,6-6-57 16,-2-8-88-16</inkml:trace>
  <inkml:trace contextRef="#ctx0" brushRef="#br0" timeOffset="73209.0064">34465 8585 506 0,'0'0'49'0,"0"0"-25"0,0 0 10 15,0 0 4-15,0 0-14 0,0 0-16 0,-77 4-2 16,56 19-2-16,0 3-2 0,4-2 1 16,6 4 1-16,3-1-2 0,6-1-1 15,2 0 0-15,0-3 1 16,8 2 0-16,3-5-2 0,3-2 0 0,0-2 0 16,4-2 1-16,-2-5-1 15,2-2 1-15,1-2-1 0,-1-2 0 16,3-1-2-16,-3-2-29 0,1 0-20 0,1-1-24 15,0-5-41-15,0 1-92 0</inkml:trace>
  <inkml:trace contextRef="#ctx0" brushRef="#br0" timeOffset="73539.5446">34561 9200 157 0,'0'0'137'15,"0"0"-68"-15,0 0-2 0,0 0 12 16,0 0-23-16,0 0-11 0,0 0-11 15,0 0-14-15,0 0-10 0,0-4 10 16,7 8 2-16,7 2-4 0,-1-3-6 16,-1 0-1-16,3 1-4 0,0-3-5 15,-3 1-1-15,3-2-1 0,-1 0 0 16,2-2-18-16,-5-3-15 0,3 2-29 16,-3-1-21-16,-3-1-30 0,-1 2-50 15,0-2-64-15</inkml:trace>
  <inkml:trace contextRef="#ctx0" brushRef="#br0" timeOffset="73932.5754">34955 9148 557 0,'0'0'38'0,"0"0"-15"16,0 0 29-16,0 0-1 0,0 0-19 15,0 0-12-15,0 0-16 0,0 0-4 16,0 0 0-16,-1 31 3 0,-2-5-3 16,-7-4 2-16,1 5-1 0,-3-3 0 0,3 0-1 15,-4 0 1-15,3-5 0 0,-1 2-1 16,4-7 0-16,-2-2-1 0,3-2 0 16,5-7-2-16,1-1 0 15,0 0-2-15,0-2-2 0,2 0-2 0,11 0 7 16,-4-4 2-16,7-4 0 15,3 2-3-15,-2-2-7 0,1 2 4 0,2 2 2 16,-5 1 1-16,4-1-3 16,-2 4 0-16,-2 0 3 0,0 0 1 0,-6 0 2 15,2 0-1-15,-5 0-5 0,3 4-15 16,-3 0-10-16,-3 0-15 0,6 0-16 16,-3 1-14-16,-1-3-40 0,3 0 10 15,-3-2-91-15</inkml:trace>
  <inkml:trace contextRef="#ctx0" brushRef="#br0" timeOffset="74083.925">35125 9295 248 0,'0'0'193'0,"0"0"-139"0,0 0-10 15,0 0 16-15,0 0-15 16,0 0-17-16,0 0-7 0,0 0-4 0,-38 79-5 16,31-54-3-16,2 3-3 0,1-2-4 15,3-1-2-15,1-2 0 0,-1-5 0 16,1-1-25-16,0-3-32 0,0-7-36 15,1-3-51-15,2-4-86 16</inkml:trace>
  <inkml:trace contextRef="#ctx0" brushRef="#br0" timeOffset="74506.2421">35207 8745 466 0,'0'0'15'0,"0"0"-3"0,0 0 5 15,0 0 24-15,0 0-9 0,0 0 4 16,67 52-10-16,-40-47-8 16,-3-5-4-16,3 0-1 0,-2-2-1 15,-7-6 2-15,-6 1-6 0,-2-2-4 0,-5-3-2 16,-4 0 2-16,0-2 0 0,-1-1-1 15,0 1-2-15,-2-2 0 0,-4 0 1 16,-2 1-1-16,1 1-1 0,-4 1-1 16,1 3 1-16,-7 5 0 0,3 5-1 15,-2 0 1-15,-3 12-1 16,2 6 1-16,-6 3-1 0,2 8 1 0,4 3 1 16,4 2 1-16,-1 2 0 0,9-1 3 15,3 0 0-15,2-4-2 0,1-2-1 16,5-1 0-16,9-4 0 0,2-2-2 0,1-7 1 15,8-4-1-15,-2-2 2 0,8-8-2 16,0-1-2-16,-2-3-8 0,5-7-23 16,-4-3-26-16,1-6-30 0,0 1-46 15,-8-2-49-15</inkml:trace>
  <inkml:trace contextRef="#ctx0" brushRef="#br0" timeOffset="74750.3028">35596 8212 457 0,'0'0'38'0,"0"0"-3"0,0 0 13 16,0 0 2-16,0 0-13 15,0 0-22-15,0 0-13 0,0 0 2 0,43-22-3 16,-20 24 0-16,0-2-1 16,2 0-45-16,-1 0-54 0,-2-1-82 0,0-4-129 15</inkml:trace>
  <inkml:trace contextRef="#ctx0" brushRef="#br0" timeOffset="74997.4949">36008 7982 338 0,'0'0'140'0,"0"0"-94"15,0 0-25-15,0 0 28 0,0 0-22 16,0 0-17-16,0 0 9 0,12 62 7 16,-11-30-17-16,2-1-1 0,-3 7 2 0,0 1 1 15,0 0-7-15,0 0-1 16,0-3 0-16,-3-4-1 15,-2-1-2-15,2-5 0 0,-1-5 1 0,-1-6 0 16,-2-2-1-16,-1-3 0 0,0-5 0 0,-2-3-8 16,-4-2-34-16,3-2-25 0,-4-12-68 15,4 0-106-15</inkml:trace>
  <inkml:trace contextRef="#ctx0" brushRef="#br0" timeOffset="75154.4181">35916 7775 510 0,'0'0'18'0,"0"0"-16"15,0 0-1-15,0 0-1 0,0 0-16 0,0 0-96 16,0 0-125-16</inkml:trace>
  <inkml:trace contextRef="#ctx0" brushRef="#br0" timeOffset="75935.3767">36138 7644 324 0,'0'0'145'0,"0"0"-105"16,0 0-21-16,0 0 20 0,66-57-2 16,-42 54-7-16,4 3-10 0,0 0-4 15,2 8-1-15,-4 5-2 0,-3 7-2 0,-6 2-7 16,-8 2-1-16,-7 5-2 15,-4 1 0-15,-9 5 0 0,-10-4 0 16,-2-1 0-16,-7 0 1 0,5-4-2 0,-7-4 0 16,6-3 1-16,1-6-1 15,2-4 2-15,4-2-2 16,8-3 0-16,2-2 1 0,5-2 0 0,4-2-1 0,0-7 2 16,4-1-2-16,7-4-4 0,-2-4 1 15,5-2 2-15,2 4 0 0,-4 0 1 16,-1 2 0-16,3 6 0 0,-4 1-1 15,1 7 0-15,-2 0 1 16,2 0 4-16,-5 7-3 0,2 2-1 0,-3 4 0 16,-1 0 2-16,1 0-2 0,1 2 0 15,-1 1 0-15,-3-3 0 0,3-3 0 16,0-2 0-16,1-2-11 0,-2-4-20 16,6-2-20-16,-1 0-15 0,2-8-39 15,3-5-50-15,-1-3-101 0</inkml:trace>
  <inkml:trace contextRef="#ctx0" brushRef="#br0" timeOffset="76104.8345">36583 7573 458 0,'0'0'55'16,"0"0"-42"-16,0 0-4 0,0 0 20 16,7 63 1-16,-7-36-9 0,0 1-9 15,0 0-8-15,-1-1-2 0,1-2-1 16,-1 0 0-16,1-6-1 0,0-1 0 15,0-5-38-15,2-5-31 0,2-7-40 16,-2-1-22-16,3-8-85 0</inkml:trace>
  <inkml:trace contextRef="#ctx0" brushRef="#br0" timeOffset="76261.8683">36745 7613 389 0,'0'0'78'0,"0"0"-55"16,0 0 15-16,0 0 6 0,0 0-14 0,-11 80-11 15,8-57-11-15,-1-1-4 0,0-1-4 16,-3-4 1-16,2 0-1 0,-1-4-3 16,-3-4-51-16,3-5-40 0,-3-3-56 15,1-1-80-15</inkml:trace>
  <inkml:trace contextRef="#ctx0" brushRef="#br0" timeOffset="76402.7557">36538 7589 351 0,'0'0'181'0,"0"0"-124"16,0 0-19-16,0 0 29 0,0 0-15 0,0 0-22 16,64-54-9-16,-34 49-6 15,-2-1-7-15,0 0-3 0,-1 1-5 16,3 0 0-16,1-1-28 0,3 0-51 0,0 1-45 16,-5-2-112-16</inkml:trace>
  <inkml:trace contextRef="#ctx0" brushRef="#br0" timeOffset="76749.5668">37125 7443 547 0,'0'0'64'0,"0"0"-40"16,0 0 18-16,0 0 8 0,0 0-18 16,0 0-16-16,44-63-10 0,-33 54-3 0,-4 1-3 15,3-1 0-15,-5 1 1 0,-3-3 0 16,2 0 0-16,-3 2-1 15,-1 0 0-15,0 0 2 0,-1 2-2 0,-3 2 0 16,-1 0-2-16,2 4 2 16,-5 1-2-16,1 0 1 0,0 8 0 0,-4 2 0 15,-1 5-1-15,2 4 2 0,-5 7 1 16,0 5-1-16,4 7 0 0,-2 4 0 16,7 5 0-16,1 5 0 0,0-2 1 15,4 4 1-15,1-4-2 0,0-2-1 16,1-1 1-16,3-7 0 0,-3-4 0 15,-1-3 0-15,0-9 0 0,0-2-1 16,-1-6 1-16,-5-4-12 0,0-5-14 0,-4-5-8 16,1-2-16-16,2-5-8 15,-2-8-32-15,3-6-70 0,-2-1-15 16</inkml:trace>
  <inkml:trace contextRef="#ctx0" brushRef="#br0" timeOffset="76894.3743">36969 7765 241 0,'0'0'176'0,"0"0"-131"0,0 0-17 0,0 0 40 15,0 0-10-15,0 0-27 0,0 0-13 16,58-41-3-16,-33 40 2 0,5 1-4 16,-5 0-9-16,3 0-4 0,-4 0-1 15,-2 0-32-15,-4 0-36 0,-5 0-69 16,-6 0-82-16</inkml:trace>
  <inkml:trace contextRef="#ctx0" brushRef="#br0" timeOffset="77254.2364">37213 7850 3 0,'0'0'444'0,"0"0"-402"16,0 0-16-16,0 0 34 16,0 0-6-16,0 0-22 0,0 0-10 15,0 0-14-15,0 0-5 0,16 25 0 0,-21-10 2 16,-1 6-3-16,-4 0 0 0,3-1 0 15,-1 4-1-15,0-4-1 0,2 1 0 16,0-4 0-16,-2-2 0 0,5-3 0 16,0-3 0-16,1-2 1 0,2-2-1 15,0-4 0-15,0 0 1 16,0-1-1-16,1 0 1 0,5 0-1 0,4-2 2 16,1-2 1-16,3 2-2 0,3-2-1 0,-1 2 0 15,3 2 0-15,0 0 0 16,-3 0 0-16,0 0 0 0,0 4 0 15,-4 0-2-15,-1 2-12 0,0-1-13 16,-2 2-4-16,3-2-12 16,-5-3-22-16,5 1-37 0,-4-3-50 0</inkml:trace>
  <inkml:trace contextRef="#ctx0" brushRef="#br0" timeOffset="77402.1559">37370 8009 484 0,'0'0'46'0,"0"0"-40"15,0 0 15-15,0 0 19 0,-18 74-4 16,18-50-11-16,1 1-7 0,0-1-11 16,1-4-5-16,-2 1-2 0,1-6 0 15,-1-1-2-15,0 0-40 0,0-7-35 16,0-4-54-16,-1-3-68 0</inkml:trace>
  <inkml:trace contextRef="#ctx0" brushRef="#br0" timeOffset="77663.8626">37524 7356 459 0,'0'0'22'0,"0"0"-11"0,0 0 2 15,0 0 32-15,0 0-14 16,0 0 5-16,-18 81-9 0,14-41-5 0,4 5-5 15,0 1-2-15,0 1-3 0,5 0-3 16,0-2-2-16,1-2 1 0,0-4-1 16,0-4-1-16,-3-5-2 0,2-4-2 15,-1-4-1-15,0-4 0 0,1-6-1 16,-1-6 1-16,3-2-1 0,-1-4-1 16,-1-4-24-16,1-6-34 0,3-6-50 15,-6-1-133-15</inkml:trace>
  <inkml:trace contextRef="#ctx0" brushRef="#br0" timeOffset="77825.2402">37418 7633 578 0,'0'0'33'0,"0"0"-19"0,0 0-10 16,0 0 35-16,77-2-2 0,-36-4-20 0,6 3-12 15,-2-3-5-15,-4 3-3 16,-4-1-63-16,-9-4-132 0</inkml:trace>
  <inkml:trace contextRef="#ctx0" brushRef="#br0" timeOffset="78364.1621">36829 8895 490 0,'0'0'64'0,"0"0"-36"15,0 0-12-15,87-3 33 0,-49 3-3 16,8 0-16-16,2 2-6 15,6 3-4-15,-3-1-5 0,-6-3-7 0,-7 1-8 16,-9-2-3-16,-4 0 0 0,-12 0-37 16,-4-5-20-16,-9-2-42 0,-6-4-120 15</inkml:trace>
  <inkml:trace contextRef="#ctx0" brushRef="#br0" timeOffset="78529.7536">37096 8817 497 0,'0'0'43'0,"0"0"-21"0,11 79 26 16,-11-52-4-16,-4 1-15 0,0 3-17 15,1-3-8-15,-2-1-3 0,2-4 0 16,3-1-1-16,0-5-19 0,6-4-68 16,2-5-117-16</inkml:trace>
  <inkml:trace contextRef="#ctx0" brushRef="#br0" timeOffset="78720.9393">37689 9017 539 0,'0'0'160'0,"0"0"-131"0,0 0-22 16,0 0 32-16,0 0 10 0,0 0-27 0,0 0-15 15,0 0-7-15,0 0-1 0,60-33-22 16,-55 32-41-16,4-4-66 0,-4 0-156 0</inkml:trace>
  <inkml:trace contextRef="#ctx0" brushRef="#br0" timeOffset="78896.3009">38214 9021 242 0,'0'0'473'0,"0"0"-469"16,0 0-2-16,0 0-2 0,0 0 3 16,0 0-1-16,0 0-2 15,0 0-29-15,0 0-64 0,54-36-74 0,-48 34-95 16</inkml:trace>
  <inkml:trace contextRef="#ctx0" brushRef="#br0" timeOffset="79041.7363">38820 8991 714 0,'0'0'34'0,"62"-16"-20"0,-34 8-6 15,-5 0 25-15,-2 2-17 0,0 0-13 16,-1 5-3-16,0 1-33 16,-7-1-50-16,-7 0-72 0,-6-3-219 0</inkml:trace>
  <inkml:trace contextRef="#ctx0" brushRef="#br0" timeOffset="79395.532">35014 10328 545 0,'0'0'50'0,"0"0"-31"16,0 0-17-16,0 0 13 0,0 0-10 16,0 0-2-16,0 0-3 0,71 11 0 0,-41-9-18 15,5-2-34-15,4 0-57 16,-2-4-102-16</inkml:trace>
  <inkml:trace contextRef="#ctx0" brushRef="#br0" timeOffset="79547.9533">36029 10266 525 0,'0'0'22'0,"0"0"-15"15,0 0-6-15,0 0 14 0,0 0 9 16,59-21-19-16,-43 19-5 16,1 1-5-16,4 0-48 0,4-1-25 0,4-3-64 0,0 0-109 15</inkml:trace>
  <inkml:trace contextRef="#ctx0" brushRef="#br0" timeOffset="79703.7933">37063 10208 627 0,'0'0'12'0,"0"0"-11"16,0 0-1-16,63 4 1 0,-36-4 0 15,2 0 0-15,4 0-1 16,5 0-1-16,5 0-46 0,0 0-71 15,-3-3-101-15</inkml:trace>
  <inkml:trace contextRef="#ctx0" brushRef="#br0" timeOffset="79837.617">38039 10243 599 0,'0'0'45'0,"75"4"-42"0,-40-4-2 16,3 0 1-16,-1 0 1 0,1 0-1 0,-8 1-2 15,-2-1-5-15,-7-1-104 16,-5-4-134-16</inkml:trace>
  <inkml:trace contextRef="#ctx0" brushRef="#br0" timeOffset="91123.7723">34773 7743 45 0,'0'0'87'15,"0"0"93"-15,0 0-141 0,0 0-1 16,0 0 5-16,0 0 12 0,0 0-10 16,0 0-6-16,0 0-19 0,-48-37-5 15,40 48 2-15,-4 8 8 0,1-1 6 0,-5 3-6 16,-2 1-5-16,-3 2 0 0,-6 1 0 16,-3 1-6-16,-2-2-6 15,0 0-2-15,-2-1-2 0,2-2-2 16,3-3-1-16,6-1-1 0,-2-5 1 0,7 0-1 15,6-5-1-15,0-2-2 0,8-2-19 16,3-3-13-16,1-3-3 0,6-7-7 16,5-6-22-16,8-1-56 0,1-2-77 15</inkml:trace>
  <inkml:trace contextRef="#ctx0" brushRef="#br0" timeOffset="91315.6892">34819 7813 337 0,'0'0'191'0,"0"0"-123"0,0 0-57 0,0 0 22 16,0 0 17-16,0 0-10 0,0 0-3 15,-39 59-14-15,17-34-6 0,-8 3-4 16,-3 0-1-16,-5 4-7 0,-4 0-2 16,-2 1-3-16,-4 1 1 0,4-3 0 15,-5 2-1-15,4-2 0 0,-2 2-8 16,-1 1-34-16,-1-2-46 0,0-3-102 15,7-6-280-15</inkml:trace>
  <inkml:trace contextRef="#ctx0" brushRef="#br0" timeOffset="111726.7282">32161 4334 167 0,'0'0'159'0,"0"0"-101"0,0 0-8 16,0 0 3-16,0 0-10 0,0 0-8 15,0 0-12-15,0 0-10 0,-38 15-5 16,34 0-1-16,2 0 1 0,-2 4-1 15,2 1-2-15,-2 1 0 0,-1-2-1 16,1-1-1-16,-3-2-1 0,0 0 0 0,2-1-1 16,-5-1 0-16,4-2-1 15,-4-3 2-15,2-2 0 0,4-4 0 16,-3-1-2-16,3-2 1 0,-2 0 4 16,0-7-3-16,1-5 0 0,-1-4 2 15,3-4 0-15,2-8-2 0,1-3-2 0,0-2 1 16,0-2 1-16,4 4-2 0,1 3 0 15,2-1 1-15,2 5 5 0,-1 1-3 16,2 5 4-16,-3 5 2 16,3 1 1-16,-5 6-3 0,0 0 1 15,0 4 0-15,-3 2 0 0,2 0-3 16,1 4-5-16,4 6 0 0,4 10 4 16,-2 5-4-16,5 5 6 0,-4 5 0 15,4-1 0-15,1 4-3 0,0-2 0 0,4-3-2 16,1-2-1-16,4-6 0 0,3-2-1 15,1-5-12-15,5-6-21 0,0-3-34 16,0-9-72-16,-6 0-130 0</inkml:trace>
  <inkml:trace contextRef="#ctx0" brushRef="#br0" timeOffset="112398.3668">31976 2968 169 0,'0'0'280'0,"0"0"-257"0,0 0 45 16,0 0-39-16,0 0 4 0,0 0-16 15,0 0-14-15,15 67 8 0,-11-14 13 16,-4 8-2-16,0 4-11 0,-5 5-5 16,0 1-3-16,1 1-1 0,-2 3 0 15,5 0-2-15,1 2-4 0,0-1-28 16,1 1-31-16,4-8-63 0,0-13-107 16</inkml:trace>
  <inkml:trace contextRef="#ctx0" brushRef="#br0" timeOffset="113362.6589">32424 3234 69 0,'0'0'41'16,"0"0"-47"-16,-58-15 6 0,47 32-47 15</inkml:trace>
  <inkml:trace contextRef="#ctx0" brushRef="#br0" timeOffset="113814.5677">33222 2814 255 0,'0'0'190'16,"0"0"-170"-16,0 0 4 0,0 0 6 16,0 0-21-16,0 0 6 0,22 74 30 15,-14-18-18-15,0 11-13 0,-5 5-3 16,2 7 2-16,-2 4-1 0,-1 0-7 0,2 0 0 16,-4-2-3-16,1 1-2 15,-1-5-2-15,-5-1-21 0,-1-3-33 0,-8-9-63 16,5-9-79-16</inkml:trace>
  <inkml:trace contextRef="#ctx0" brushRef="#br0" timeOffset="114028.8426">33606 3803 596 0,'0'0'91'0,"0"0"-91"16,0 0-44-16,0 0 43 16,0 0-14-16,0 0-74 0,0 0-107 0</inkml:trace>
  <inkml:trace contextRef="#ctx0" brushRef="#br0" timeOffset="138208.5875">32498 3268 295 0,'0'0'86'0,"0"0"-36"15,0 0-3-15,0 0 12 0,0 0-2 16,0 0-22-16,0 0-4 0,0 0-9 15,0 0-7-15,-26-51-4 0,13 57-4 16,-4 7-3-16,-4 5-2 0,-2 9-2 16,-3 3 2-16,-1 3 1 0,4 1-3 15,1 2 0-15,5-1 0 0,5-1 0 16,4 0 0-16,8-5 0 0,0-2 0 16,14-4 1-16,3-6-1 0,7-3-1 0,10-7 1 15,6-4-3-15,3-3-7 16,5-3-15-16,-2-8-20 0,-4-2-23 0,-8-1-35 15,-8 1-45-15,-8 2-50 16</inkml:trace>
  <inkml:trace contextRef="#ctx0" brushRef="#br0" timeOffset="138624.6704">32693 3515 106 0,'0'0'262'15,"0"0"-181"-15,0 0-32 0,0 0 8 16,0 0-4-16,0 0-13 0,0 0-20 16,0 0-18-16,-1 8-2 0,1 23 0 0,-3 5 1 15,2-1 1-15,-1 2 0 16,2-1-2-16,0-4 0 0,0 1 1 15,0-8-1-15,0 1 0 16,2-9-3-16,-1-5-24 0,4-3-10 0,3-8-42 16,-2-1-13-16,2-8-32 0,0-4-7 15</inkml:trace>
  <inkml:trace contextRef="#ctx0" brushRef="#br0" timeOffset="138854.347">32818 3623 232 0,'0'0'65'0,"0"0"-35"0,0 0 32 0,0 0-5 15,0 0-17-15,0 0-11 16,-15 70-5-16,6-57-7 0,1-2-9 0,-3 0-1 16,1-1-4-16,-3-3-1 0,4-2-2 15,-1-1 2-15,4-1 0 0,1-1-1 16,4-2-1-16,0 0 2 0,1 0 2 16,0 0-4-16,2 0 0 0,4 1 0 15,5 2 3-15,3 3-1 0,4-1 0 16,3 4-1-16,1 0-1 0,2 4 0 15,4 1-1-15,2 0-26 0,0 0-29 16,1 1-69-16,-4-3-181 0</inkml:trace>
  <inkml:trace contextRef="#ctx0" brushRef="#br0" timeOffset="139865.6129">32708 10926 190 0,'0'0'91'0,"0"-63"-42"0,0 47-6 16,2 4-1-16,-1 3 10 15,2 0-13-15,-3 7 3 0,1 1-3 16,-1 1-17-16,0 0-11 0,1 7-6 0,0 5-3 16,-1 7 4-16,0 8 2 0,-4 10-2 15,-7 2-1-15,-6 7-2 0,-3 1-2 16,-3 1 0-16,-2 2-1 0,2-2-1 15,0 0 1-15,-1-2 0 0,2-5 0 16,1 2-1-16,1-8-2 0,4 0 1 16,2-3 0-16,3-5 1 0,3 0 1 15,6-6 0-15,2-1 0 0,0-2 0 16,4-7-1-16,7 0 1 0,2-1 0 16,5-4-1-16,3-4 1 0,5-2 0 15,4 0 1-15,6-1 0 0,4-6-1 16,5 1 1-16,3-2 0 15,6 3-1-15,-1-1 0 0,6 3-1 0,-1-1 1 16,4 2-3-16,0 2 0 0,12 0 2 16,1 0-20-1,-3 0-146-15,0-3 24 0,-27-1-86 0</inkml:trace>
  <inkml:trace contextRef="#ctx0" brushRef="#br0" timeOffset="141024.6396">32421 11951 174 0,'0'0'63'0,"0"0"-36"0,0 0 12 16,-12-63 16-16,12 54-10 0,0 2-11 15,0 5 1-15,0 0-2 16,0 2-9-16,0 0-6 0,0 6-8 16,0 12-6-16,2 12-4 0,3 16 7 15,1 15 13-15,1 10-1 0,1 12-4 0,-2 5-6 16,-1 7-2-16,-2 6-3 0,-1-1-2 16,-1 4-1-16,-1-4 2 0,0 4 0 15,0 0-3-15,0-2 2 0,0-2-1 16,0-5 21-16,0-5-9 0,-1-9-8 15,1-6-1-15,0-4 0 0,0-9-3 16,0-6 1-16,0-8-1 0,0-8 1 16,0-6-1-16,0-13-1 0,0-4 0 15,1-10-6-15,4-7-37 0,0-13-14 16,-1-11-23-16,4-6-36 0,-2 1-73 0</inkml:trace>
  <inkml:trace contextRef="#ctx0" brushRef="#br0" timeOffset="141717.5419">30690 13817 130 0,'0'0'84'0,"0"0"-47"0,0 0-23 15,0 0 5-15,0 0 2 0,0 0 0 16,69-56-2-16,-47 49 8 0,3-2 4 0,3 4 0 16,6 0-5-16,1 1-6 15,7 2-2-15,3-1-3 0,9 2-5 0,2-1 4 16,6 0 1-16,5 2-6 16,8 0-7-16,13 0 4 0,7 0 19 0,11 2-15 15,11-1-5-15,10-1-2 16,17 0 4-16,11 0-2 0,15-4-2 15,11 0-3-15,4-1 6 0,14 2-1 16,5 0 0-16,9 3 1 0,8 0-5 16,6 0-1-16,1 3 3 0,3 0 5 15,2 0-1-15,-1 2-5 0,-4 1-2 0,-7 0 3 16,-1 1 1-16,-1 0-4 0,-3 2 1 16,-5 1-1-16,-2 0 12 15,-8-1 1-15,-4 1-4 0,-8-3-7 16,-13 2 6-16,-7-3-2 0,-11 0 0 0,-9-1 1 15,-5 0-6-15,-16 1 5 0,-5-2 5 16,-14 0-5-16,-8 1 1 16,-5-3-2-16,-11 0 2 0,-7 1 1 0,-13-3-7 15,-10 0-1-15,-14 0-1 0,-13 0 1 16,-13-3 0-16,-12 1-2 0,-8 0-2 16,-15-3-12-16,-10 2-4 0,-2 1 4 15,-7 0 8-15,-3 0-2 0,4-2-9 16,2 2-14-16,5 0 5 0,7 0 6 15,4 2-9-15,4-1-29 0,4 1-26 0,4 0-43 16,3-2 22-16</inkml:trace>
  <inkml:trace contextRef="#ctx0" brushRef="#br0" timeOffset="142027.8041">37988 13655 272 0,'0'0'100'0,"0"0"-62"16,0 0-11-16,-15-73 16 0,18 62-8 16,5 2 2-16,7 1-8 0,2 1-14 15,3 5-7-15,2 2 4 0,5 3-1 16,-2 9 0-16,3 4-4 0,2 6-3 0,-2 4 0 16,-2 5 3-16,3-1 2 15,-5 4-2-15,-2 1-4 0,-1-3-1 16,-5 3 2-16,-2-2-1 0,-5 0-2 15,-3 2 1-15,-5-8 2 0,-1 2 10 0,-11-5-12 16,-4-2 0-16,-6 3 0 16,-6-3-2-16,-10 1 0 0,-2 0 2 15,-3-1-1-15,-2 2-1 0,5 0-4 0,3-1-17 16,6 1-8-16,7-3-11 0,9 0-12 16,6-5-41-16,5-5-102 0</inkml:trace>
  <inkml:trace contextRef="#ctx0" brushRef="#br0" timeOffset="142520.0565">38437 14332 343 0,'0'0'88'15,"0"0"-57"-15,0 0 5 0,30-67 11 16,-22 55-6-16,3 3-14 16,-1-1-2-16,1 1-8 0,-2 2-6 0,1 1-5 15,-2 1-3-15,0 0-2 16,-3-1 0-16,0-2 0 15,-1 1-1-15,-1 0 0 0,1-1 1 0,-3-3-1 16,-1 3-3-16,0-5-4 0,-2 3 1 16,-4 1 1-16,0 3 0 0,0 5 3 0,-2 1 2 15,-2 0 0-15,-2 11 0 0,-1 5 0 16,-3 12 0-16,-1 3 2 0,-3 10 2 16,3 7 7-16,1 4 0 0,1 7 0 15,5 6 3-15,0-1 0 0,8 4 0 16,0-4-4-16,2-1 0 0,0-6-3 15,-1-4-5-15,-3-4 0 0,-2-6-1 16,-5-1-1-16,0-5 0 0,-2-6 0 0,-2-1 0 16,1-6-7-16,-5-2-14 15,-1-6-9-15,-2-4-19 16,1-6-23-16,-1-8-33 0,1-6-45 0,2-9-36 16</inkml:trace>
  <inkml:trace contextRef="#ctx0" brushRef="#br0" timeOffset="142649.4123">38058 14809 271 0,'0'0'304'0,"0"0"-293"16,47-74-7-16,-16 59 7 0,4-2 24 0,7 2-10 16,3 1-4-16,6 3-3 15,-2 0-7-15,1 0-10 0,-2 0-1 16,1 2-12-16,-1 2-57 0,1-3-78 16,-9-1-117-16</inkml:trace>
  <inkml:trace contextRef="#ctx0" brushRef="#br0" timeOffset="142790.5372">38950 14701 727 0,'0'0'48'0,"0"0"-22"0,60 48-5 0,-45-39-5 16,-4 1-12-16,-2-1-4 0,0-2-9 16,-2-3-78-16,-6-4-69 0,-1-8-250 15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DD3EB2-A763-4F90-9244-0233161CDBCD}" type="datetimeFigureOut">
              <a:rPr lang="en-SG" smtClean="0"/>
              <a:pPr/>
              <a:t>17/10/2024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34925" y="685800"/>
            <a:ext cx="69278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8BCD30-C1F0-418C-86D1-BAD68C7774C9}" type="slidenum">
              <a:rPr lang="en-SG" smtClean="0"/>
              <a:pPr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3728916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SG" dirty="0"/>
              <a:t>Fundamental Period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SG" dirty="0"/>
              <a:t>Fundamental frequency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BCD30-C1F0-418C-86D1-BAD68C7774C9}" type="slidenum">
              <a:rPr lang="en-SG" smtClean="0"/>
              <a:pPr/>
              <a:t>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2608552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BCD30-C1F0-418C-86D1-BAD68C7774C9}" type="slidenum">
              <a:rPr lang="en-SG" smtClean="0"/>
              <a:pPr/>
              <a:t>12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3117784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BCD30-C1F0-418C-86D1-BAD68C7774C9}" type="slidenum">
              <a:rPr lang="en-SG" smtClean="0"/>
              <a:pPr/>
              <a:t>14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3833394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20E157-D8D7-2917-0052-A9999B4B2E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0806CF8-4A24-21A7-DD1A-30C18002A9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894382E-6E29-8D8C-8CAF-6FAE4DAE6D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S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439B34-9C9F-EA54-2C6A-4991666E3C9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BCD30-C1F0-418C-86D1-BAD68C7774C9}" type="slidenum">
              <a:rPr lang="en-SG" smtClean="0"/>
              <a:pPr/>
              <a:t>15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3926867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BCD30-C1F0-418C-86D1-BAD68C7774C9}" type="slidenum">
              <a:rPr lang="en-SG" smtClean="0"/>
              <a:pPr/>
              <a:t>16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9232747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SG" dirty="0"/>
              <a:t>X-axis in the figure can be represented as frequency as well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BCD30-C1F0-418C-86D1-BAD68C7774C9}" type="slidenum">
              <a:rPr lang="en-SG" smtClean="0"/>
              <a:pPr/>
              <a:t>17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220097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SG" dirty="0"/>
              <a:t>X-axis in the figure can be represented as frequency as well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BCD30-C1F0-418C-86D1-BAD68C7774C9}" type="slidenum">
              <a:rPr lang="en-SG" smtClean="0"/>
              <a:pPr/>
              <a:t>18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2155982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SG" dirty="0"/>
              <a:t>X-axis in the figure can be represented as frequency as well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BCD30-C1F0-418C-86D1-BAD68C7774C9}" type="slidenum">
              <a:rPr lang="en-SG" smtClean="0"/>
              <a:pPr/>
              <a:t>19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662562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BCD30-C1F0-418C-86D1-BAD68C7774C9}" type="slidenum">
              <a:rPr lang="en-SG" smtClean="0"/>
              <a:pPr/>
              <a:t>20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1790979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BCD30-C1F0-418C-86D1-BAD68C7774C9}" type="slidenum">
              <a:rPr lang="en-SG" smtClean="0"/>
              <a:pPr/>
              <a:t>21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4200797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BCD30-C1F0-418C-86D1-BAD68C7774C9}" type="slidenum">
              <a:rPr lang="en-SG" smtClean="0"/>
              <a:pPr/>
              <a:t>22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943992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C7B31C-D05C-19D4-AD55-04AC2CB4C2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EDED5AC-2D43-C432-0A01-0662E9CBAC8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46B3BA0-76F4-2BB8-7303-930CA57A28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SG" dirty="0"/>
              <a:t>Fundamental Period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SG" dirty="0"/>
              <a:t>Fundamental frequency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S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7748A6-251F-FEC6-E3AE-2335A0C5C1D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BCD30-C1F0-418C-86D1-BAD68C7774C9}" type="slidenum">
              <a:rPr lang="en-SG" smtClean="0"/>
              <a:pPr/>
              <a:t>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08039212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BCD30-C1F0-418C-86D1-BAD68C7774C9}" type="slidenum">
              <a:rPr lang="en-SG" smtClean="0"/>
              <a:pPr/>
              <a:t>23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36111823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BCD30-C1F0-418C-86D1-BAD68C7774C9}" type="slidenum">
              <a:rPr lang="en-SG" smtClean="0"/>
              <a:pPr/>
              <a:t>24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29436175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BCD30-C1F0-418C-86D1-BAD68C7774C9}" type="slidenum">
              <a:rPr lang="en-SG" smtClean="0"/>
              <a:pPr/>
              <a:t>25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5372387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IN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/4</m:t>
                              </m:r>
                            </m:e>
                          </m:func>
                        </m:num>
                        <m:den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IN" b="0" i="0">
                    <a:latin typeface="Cambria Math" panose="02040503050406030204" pitchFamily="18" charset="0"/>
                  </a:rPr>
                  <a:t>𝑐_𝑘=sin⁡〖2𝜋𝑘/4〗/𝜋𝑘</a:t>
                </a:r>
                <a:endParaRPr lang="en-IN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8BCD30-C1F0-418C-86D1-BAD68C7774C9}" type="slidenum">
              <a:rPr lang="en-SG" smtClean="0"/>
              <a:pPr/>
              <a:t>26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37588726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7F3C67-8030-D684-E669-D03BBEDC63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CB331AF-6B35-CDD8-C5A5-04C24EF00AE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>
                <a:extLst>
                  <a:ext uri="{FF2B5EF4-FFF2-40B4-BE49-F238E27FC236}">
                    <a16:creationId xmlns:a16="http://schemas.microsoft.com/office/drawing/2014/main" id="{436C0740-4B42-E875-2AE3-97BB24C62197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  <m:t>0.5 </m:t>
                                  </m:r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</m:sup>
                          </m:sSup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num>
                        <m:den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3" name="Notes Placeholder 2">
                <a:extLst>
                  <a:ext uri="{FF2B5EF4-FFF2-40B4-BE49-F238E27FC236}">
                    <a16:creationId xmlns:a16="http://schemas.microsoft.com/office/drawing/2014/main" id="{436C0740-4B42-E875-2AE3-97BB24C62197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/>
                <a:r>
                  <a:rPr lang="en-IN" b="0" i="0">
                    <a:latin typeface="Cambria Math" panose="02040503050406030204" pitchFamily="18" charset="0"/>
                  </a:rPr>
                  <a:t>𝑐_𝑘=(𝑒^{−𝑗2𝜋0.5 𝑘} −1)/(−𝑗2𝜋𝑘)</a:t>
                </a:r>
                <a:endParaRPr lang="en-IN" dirty="0"/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6E8074-6D81-5257-DD99-D9E0DD95BEA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8BCD30-C1F0-418C-86D1-BAD68C7774C9}" type="slidenum">
              <a:rPr lang="en-SG" smtClean="0"/>
              <a:pPr/>
              <a:t>27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3382601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SG" dirty="0"/>
              <a:t>Fundamental Period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SG" dirty="0"/>
              <a:t>Fundamental frequency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BCD30-C1F0-418C-86D1-BAD68C7774C9}" type="slidenum">
              <a:rPr lang="en-SG" smtClean="0"/>
              <a:pPr/>
              <a:t>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2213517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1DDDB1-B338-620D-344B-E3D1844891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4E4079E-F26A-496D-9E1C-FB4D319AEA2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3F14887-78E8-D743-38D8-FFCC3014E5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SG" dirty="0"/>
              <a:t>Fundamental Period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SG" dirty="0"/>
              <a:t>Fundamental frequency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S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9BE579-5842-F496-27EC-5F97C7890EF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BCD30-C1F0-418C-86D1-BAD68C7774C9}" type="slidenum">
              <a:rPr lang="en-SG" smtClean="0"/>
              <a:pPr/>
              <a:t>6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6250140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SG" dirty="0"/>
              <a:t>Fundamental Period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SG" dirty="0"/>
              <a:t>Fundamental frequency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BCD30-C1F0-418C-86D1-BAD68C7774C9}" type="slidenum">
              <a:rPr lang="en-SG" smtClean="0"/>
              <a:pPr/>
              <a:t>7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1716618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SG" dirty="0"/>
              <a:t>Fundamental Period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SG" dirty="0"/>
              <a:t>Fundamental frequency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BCD30-C1F0-418C-86D1-BAD68C7774C9}" type="slidenum">
              <a:rPr lang="en-SG" smtClean="0"/>
              <a:pPr/>
              <a:t>8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9304607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BCD30-C1F0-418C-86D1-BAD68C7774C9}" type="slidenum">
              <a:rPr lang="en-SG" smtClean="0"/>
              <a:pPr/>
              <a:t>9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2857585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BCD30-C1F0-418C-86D1-BAD68C7774C9}" type="slidenum">
              <a:rPr lang="en-SG" smtClean="0"/>
              <a:pPr/>
              <a:t>10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5678949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BCD30-C1F0-418C-86D1-BAD68C7774C9}" type="slidenum">
              <a:rPr lang="en-SG" smtClean="0"/>
              <a:pPr/>
              <a:t>11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4731289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80135" y="2213769"/>
            <a:ext cx="12241530" cy="152753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60270" y="4038230"/>
            <a:ext cx="10081260" cy="1821162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150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301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452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602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753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904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3054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9205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18569F-9C9C-4D37-94AD-A449B8997ECC}" type="datetimeFigureOut">
              <a:rPr lang="en-SG" smtClean="0"/>
              <a:pPr/>
              <a:t>17/10/2024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8927C-98AA-47FE-8D96-C3622943D8C6}" type="slidenum">
              <a:rPr lang="en-SG" smtClean="0"/>
              <a:pPr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9725283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18569F-9C9C-4D37-94AD-A449B8997ECC}" type="datetimeFigureOut">
              <a:rPr lang="en-SG" smtClean="0"/>
              <a:pPr/>
              <a:t>17/10/2024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8927C-98AA-47FE-8D96-C3622943D8C6}" type="slidenum">
              <a:rPr lang="en-SG" smtClean="0"/>
              <a:pPr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401624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441305" y="285383"/>
            <a:ext cx="3240405" cy="608043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090" y="285383"/>
            <a:ext cx="9481185" cy="608043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18569F-9C9C-4D37-94AD-A449B8997ECC}" type="datetimeFigureOut">
              <a:rPr lang="en-SG" smtClean="0"/>
              <a:pPr/>
              <a:t>17/10/2024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8927C-98AA-47FE-8D96-C3622943D8C6}" type="slidenum">
              <a:rPr lang="en-SG" smtClean="0"/>
              <a:pPr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7557402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18569F-9C9C-4D37-94AD-A449B8997ECC}" type="datetimeFigureOut">
              <a:rPr lang="en-SG" smtClean="0"/>
              <a:pPr/>
              <a:t>17/10/2024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8927C-98AA-47FE-8D96-C3622943D8C6}" type="slidenum">
              <a:rPr lang="en-SG" smtClean="0"/>
              <a:pPr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4811656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7643" y="4579300"/>
            <a:ext cx="12241530" cy="1415360"/>
          </a:xfrm>
        </p:spPr>
        <p:txBody>
          <a:bodyPr anchor="t"/>
          <a:lstStyle>
            <a:lvl1pPr algn="l">
              <a:defRPr sz="5400" b="1" cap="all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37643" y="3020425"/>
            <a:ext cx="12241530" cy="1558875"/>
          </a:xfrm>
        </p:spPr>
        <p:txBody>
          <a:bodyPr anchor="b"/>
          <a:lstStyle>
            <a:lvl1pPr marL="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1pPr>
            <a:lvl2pPr marL="615071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30142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3pPr>
            <a:lvl4pPr marL="184521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60285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7535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9042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305498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920569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18569F-9C9C-4D37-94AD-A449B8997ECC}" type="datetimeFigureOut">
              <a:rPr lang="en-SG" smtClean="0"/>
              <a:pPr/>
              <a:t>17/10/2024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8927C-98AA-47FE-8D96-C3622943D8C6}" type="slidenum">
              <a:rPr lang="en-SG" smtClean="0"/>
              <a:pPr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3065963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0" y="1662801"/>
            <a:ext cx="6360795" cy="4703021"/>
          </a:xfrm>
        </p:spPr>
        <p:txBody>
          <a:bodyPr/>
          <a:lstStyle>
            <a:lvl1pPr>
              <a:defRPr sz="38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320915" y="1662801"/>
            <a:ext cx="6360795" cy="4703021"/>
          </a:xfrm>
        </p:spPr>
        <p:txBody>
          <a:bodyPr/>
          <a:lstStyle>
            <a:lvl1pPr>
              <a:defRPr sz="38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18569F-9C9C-4D37-94AD-A449B8997ECC}" type="datetimeFigureOut">
              <a:rPr lang="en-SG" smtClean="0"/>
              <a:pPr/>
              <a:t>17/10/2024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8927C-98AA-47FE-8D96-C3622943D8C6}" type="slidenum">
              <a:rPr lang="en-SG" smtClean="0"/>
              <a:pPr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7433107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0090" y="1595167"/>
            <a:ext cx="6363296" cy="664790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15071" indent="0">
              <a:buNone/>
              <a:defRPr sz="2700" b="1"/>
            </a:lvl2pPr>
            <a:lvl3pPr marL="1230142" indent="0">
              <a:buNone/>
              <a:defRPr sz="2400" b="1"/>
            </a:lvl3pPr>
            <a:lvl4pPr marL="1845213" indent="0">
              <a:buNone/>
              <a:defRPr sz="2200" b="1"/>
            </a:lvl4pPr>
            <a:lvl5pPr marL="2460285" indent="0">
              <a:buNone/>
              <a:defRPr sz="2200" b="1"/>
            </a:lvl5pPr>
            <a:lvl6pPr marL="3075356" indent="0">
              <a:buNone/>
              <a:defRPr sz="2200" b="1"/>
            </a:lvl6pPr>
            <a:lvl7pPr marL="3690427" indent="0">
              <a:buNone/>
              <a:defRPr sz="2200" b="1"/>
            </a:lvl7pPr>
            <a:lvl8pPr marL="4305498" indent="0">
              <a:buNone/>
              <a:defRPr sz="2200" b="1"/>
            </a:lvl8pPr>
            <a:lvl9pPr marL="4920569" indent="0">
              <a:buNone/>
              <a:defRPr sz="2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20090" y="2259957"/>
            <a:ext cx="6363296" cy="4105864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315915" y="1595167"/>
            <a:ext cx="6365796" cy="664790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15071" indent="0">
              <a:buNone/>
              <a:defRPr sz="2700" b="1"/>
            </a:lvl2pPr>
            <a:lvl3pPr marL="1230142" indent="0">
              <a:buNone/>
              <a:defRPr sz="2400" b="1"/>
            </a:lvl3pPr>
            <a:lvl4pPr marL="1845213" indent="0">
              <a:buNone/>
              <a:defRPr sz="2200" b="1"/>
            </a:lvl4pPr>
            <a:lvl5pPr marL="2460285" indent="0">
              <a:buNone/>
              <a:defRPr sz="2200" b="1"/>
            </a:lvl5pPr>
            <a:lvl6pPr marL="3075356" indent="0">
              <a:buNone/>
              <a:defRPr sz="2200" b="1"/>
            </a:lvl6pPr>
            <a:lvl7pPr marL="3690427" indent="0">
              <a:buNone/>
              <a:defRPr sz="2200" b="1"/>
            </a:lvl7pPr>
            <a:lvl8pPr marL="4305498" indent="0">
              <a:buNone/>
              <a:defRPr sz="2200" b="1"/>
            </a:lvl8pPr>
            <a:lvl9pPr marL="4920569" indent="0">
              <a:buNone/>
              <a:defRPr sz="2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315915" y="2259957"/>
            <a:ext cx="6365796" cy="4105864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18569F-9C9C-4D37-94AD-A449B8997ECC}" type="datetimeFigureOut">
              <a:rPr lang="en-SG" smtClean="0"/>
              <a:pPr/>
              <a:t>17/10/2024</a:t>
            </a:fld>
            <a:endParaRPr lang="en-SG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8927C-98AA-47FE-8D96-C3622943D8C6}" type="slidenum">
              <a:rPr lang="en-SG" smtClean="0"/>
              <a:pPr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3579543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18569F-9C9C-4D37-94AD-A449B8997ECC}" type="datetimeFigureOut">
              <a:rPr lang="en-SG" smtClean="0"/>
              <a:pPr/>
              <a:t>17/10/2024</a:t>
            </a:fld>
            <a:endParaRPr lang="en-S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8927C-98AA-47FE-8D96-C3622943D8C6}" type="slidenum">
              <a:rPr lang="en-SG" smtClean="0"/>
              <a:pPr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5572881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18569F-9C9C-4D37-94AD-A449B8997ECC}" type="datetimeFigureOut">
              <a:rPr lang="en-SG" smtClean="0"/>
              <a:pPr/>
              <a:t>17/10/2024</a:t>
            </a:fld>
            <a:endParaRPr lang="en-SG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8927C-98AA-47FE-8D96-C3622943D8C6}" type="slidenum">
              <a:rPr lang="en-SG" smtClean="0"/>
              <a:pPr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8169849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91" y="283732"/>
            <a:ext cx="4738093" cy="1207510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30704" y="283733"/>
            <a:ext cx="8051006" cy="6082089"/>
          </a:xfrm>
        </p:spPr>
        <p:txBody>
          <a:bodyPr/>
          <a:lstStyle>
            <a:lvl1pPr>
              <a:defRPr sz="4300"/>
            </a:lvl1pPr>
            <a:lvl2pPr>
              <a:defRPr sz="3800"/>
            </a:lvl2pPr>
            <a:lvl3pPr>
              <a:defRPr sz="3200"/>
            </a:lvl3pPr>
            <a:lvl4pPr>
              <a:defRPr sz="2700"/>
            </a:lvl4pPr>
            <a:lvl5pPr>
              <a:defRPr sz="2700"/>
            </a:lvl5pPr>
            <a:lvl6pPr>
              <a:defRPr sz="2700"/>
            </a:lvl6pPr>
            <a:lvl7pPr>
              <a:defRPr sz="2700"/>
            </a:lvl7pPr>
            <a:lvl8pPr>
              <a:defRPr sz="2700"/>
            </a:lvl8pPr>
            <a:lvl9pPr>
              <a:defRPr sz="2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0091" y="1491242"/>
            <a:ext cx="4738093" cy="4874579"/>
          </a:xfrm>
        </p:spPr>
        <p:txBody>
          <a:bodyPr/>
          <a:lstStyle>
            <a:lvl1pPr marL="0" indent="0">
              <a:buNone/>
              <a:defRPr sz="1900"/>
            </a:lvl1pPr>
            <a:lvl2pPr marL="615071" indent="0">
              <a:buNone/>
              <a:defRPr sz="1600"/>
            </a:lvl2pPr>
            <a:lvl3pPr marL="1230142" indent="0">
              <a:buNone/>
              <a:defRPr sz="1300"/>
            </a:lvl3pPr>
            <a:lvl4pPr marL="1845213" indent="0">
              <a:buNone/>
              <a:defRPr sz="1200"/>
            </a:lvl4pPr>
            <a:lvl5pPr marL="2460285" indent="0">
              <a:buNone/>
              <a:defRPr sz="1200"/>
            </a:lvl5pPr>
            <a:lvl6pPr marL="3075356" indent="0">
              <a:buNone/>
              <a:defRPr sz="1200"/>
            </a:lvl6pPr>
            <a:lvl7pPr marL="3690427" indent="0">
              <a:buNone/>
              <a:defRPr sz="1200"/>
            </a:lvl7pPr>
            <a:lvl8pPr marL="4305498" indent="0">
              <a:buNone/>
              <a:defRPr sz="1200"/>
            </a:lvl8pPr>
            <a:lvl9pPr marL="4920569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18569F-9C9C-4D37-94AD-A449B8997ECC}" type="datetimeFigureOut">
              <a:rPr lang="en-SG" smtClean="0"/>
              <a:pPr/>
              <a:t>17/10/2024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8927C-98AA-47FE-8D96-C3622943D8C6}" type="slidenum">
              <a:rPr lang="en-SG" smtClean="0"/>
              <a:pPr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9276246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22854" y="4988402"/>
            <a:ext cx="8641080" cy="588909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22854" y="636747"/>
            <a:ext cx="8641080" cy="4275773"/>
          </a:xfrm>
        </p:spPr>
        <p:txBody>
          <a:bodyPr/>
          <a:lstStyle>
            <a:lvl1pPr marL="0" indent="0">
              <a:buNone/>
              <a:defRPr sz="4300"/>
            </a:lvl1pPr>
            <a:lvl2pPr marL="615071" indent="0">
              <a:buNone/>
              <a:defRPr sz="3800"/>
            </a:lvl2pPr>
            <a:lvl3pPr marL="1230142" indent="0">
              <a:buNone/>
              <a:defRPr sz="3200"/>
            </a:lvl3pPr>
            <a:lvl4pPr marL="1845213" indent="0">
              <a:buNone/>
              <a:defRPr sz="2700"/>
            </a:lvl4pPr>
            <a:lvl5pPr marL="2460285" indent="0">
              <a:buNone/>
              <a:defRPr sz="2700"/>
            </a:lvl5pPr>
            <a:lvl6pPr marL="3075356" indent="0">
              <a:buNone/>
              <a:defRPr sz="2700"/>
            </a:lvl6pPr>
            <a:lvl7pPr marL="3690427" indent="0">
              <a:buNone/>
              <a:defRPr sz="2700"/>
            </a:lvl7pPr>
            <a:lvl8pPr marL="4305498" indent="0">
              <a:buNone/>
              <a:defRPr sz="2700"/>
            </a:lvl8pPr>
            <a:lvl9pPr marL="4920569" indent="0">
              <a:buNone/>
              <a:defRPr sz="2700"/>
            </a:lvl9pPr>
          </a:lstStyle>
          <a:p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822854" y="5577310"/>
            <a:ext cx="8641080" cy="836349"/>
          </a:xfrm>
        </p:spPr>
        <p:txBody>
          <a:bodyPr/>
          <a:lstStyle>
            <a:lvl1pPr marL="0" indent="0">
              <a:buNone/>
              <a:defRPr sz="1900"/>
            </a:lvl1pPr>
            <a:lvl2pPr marL="615071" indent="0">
              <a:buNone/>
              <a:defRPr sz="1600"/>
            </a:lvl2pPr>
            <a:lvl3pPr marL="1230142" indent="0">
              <a:buNone/>
              <a:defRPr sz="1300"/>
            </a:lvl3pPr>
            <a:lvl4pPr marL="1845213" indent="0">
              <a:buNone/>
              <a:defRPr sz="1200"/>
            </a:lvl4pPr>
            <a:lvl5pPr marL="2460285" indent="0">
              <a:buNone/>
              <a:defRPr sz="1200"/>
            </a:lvl5pPr>
            <a:lvl6pPr marL="3075356" indent="0">
              <a:buNone/>
              <a:defRPr sz="1200"/>
            </a:lvl6pPr>
            <a:lvl7pPr marL="3690427" indent="0">
              <a:buNone/>
              <a:defRPr sz="1200"/>
            </a:lvl7pPr>
            <a:lvl8pPr marL="4305498" indent="0">
              <a:buNone/>
              <a:defRPr sz="1200"/>
            </a:lvl8pPr>
            <a:lvl9pPr marL="4920569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18569F-9C9C-4D37-94AD-A449B8997ECC}" type="datetimeFigureOut">
              <a:rPr lang="en-SG" smtClean="0"/>
              <a:pPr/>
              <a:t>17/10/2024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8927C-98AA-47FE-8D96-C3622943D8C6}" type="slidenum">
              <a:rPr lang="en-SG" smtClean="0"/>
              <a:pPr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7623488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20090" y="285382"/>
            <a:ext cx="12961620" cy="1187715"/>
          </a:xfrm>
          <a:prstGeom prst="rect">
            <a:avLst/>
          </a:prstGeom>
        </p:spPr>
        <p:txBody>
          <a:bodyPr vert="horz" lIns="123014" tIns="61507" rIns="123014" bIns="61507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0090" y="1662801"/>
            <a:ext cx="12961620" cy="4703021"/>
          </a:xfrm>
          <a:prstGeom prst="rect">
            <a:avLst/>
          </a:prstGeom>
        </p:spPr>
        <p:txBody>
          <a:bodyPr vert="horz" lIns="123014" tIns="61507" rIns="123014" bIns="61507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090" y="6605014"/>
            <a:ext cx="3360420" cy="379409"/>
          </a:xfrm>
          <a:prstGeom prst="rect">
            <a:avLst/>
          </a:prstGeom>
        </p:spPr>
        <p:txBody>
          <a:bodyPr vert="horz" lIns="123014" tIns="61507" rIns="123014" bIns="61507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18569F-9C9C-4D37-94AD-A449B8997ECC}" type="datetimeFigureOut">
              <a:rPr lang="en-SG" smtClean="0"/>
              <a:pPr/>
              <a:t>17/10/2024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920615" y="6605014"/>
            <a:ext cx="4560570" cy="379409"/>
          </a:xfrm>
          <a:prstGeom prst="rect">
            <a:avLst/>
          </a:prstGeom>
        </p:spPr>
        <p:txBody>
          <a:bodyPr vert="horz" lIns="123014" tIns="61507" rIns="123014" bIns="61507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21290" y="6605014"/>
            <a:ext cx="3360420" cy="379409"/>
          </a:xfrm>
          <a:prstGeom prst="rect">
            <a:avLst/>
          </a:prstGeom>
        </p:spPr>
        <p:txBody>
          <a:bodyPr vert="horz" lIns="123014" tIns="61507" rIns="123014" bIns="61507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38927C-98AA-47FE-8D96-C3622943D8C6}" type="slidenum">
              <a:rPr lang="en-SG" smtClean="0"/>
              <a:pPr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0668477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1230142" rtl="0" eaLnBrk="1" latinLnBrk="0" hangingPunct="1">
        <a:spcBef>
          <a:spcPct val="0"/>
        </a:spcBef>
        <a:buNone/>
        <a:defRPr sz="5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61303" indent="-461303" algn="l" defTabSz="1230142" rtl="0" eaLnBrk="1" latinLnBrk="0" hangingPunct="1">
        <a:spcBef>
          <a:spcPct val="20000"/>
        </a:spcBef>
        <a:buFont typeface="Arial" pitchFamily="34" charset="0"/>
        <a:buChar char="•"/>
        <a:defRPr sz="4300" kern="1200">
          <a:solidFill>
            <a:schemeClr val="tx1"/>
          </a:solidFill>
          <a:latin typeface="+mn-lt"/>
          <a:ea typeface="+mn-ea"/>
          <a:cs typeface="+mn-cs"/>
        </a:defRPr>
      </a:lvl1pPr>
      <a:lvl2pPr marL="999491" indent="-384419" algn="l" defTabSz="1230142" rtl="0" eaLnBrk="1" latinLnBrk="0" hangingPunct="1">
        <a:spcBef>
          <a:spcPct val="20000"/>
        </a:spcBef>
        <a:buFont typeface="Arial" pitchFamily="34" charset="0"/>
        <a:buChar char="–"/>
        <a:defRPr sz="3800" kern="1200">
          <a:solidFill>
            <a:schemeClr val="tx1"/>
          </a:solidFill>
          <a:latin typeface="+mn-lt"/>
          <a:ea typeface="+mn-ea"/>
          <a:cs typeface="+mn-cs"/>
        </a:defRPr>
      </a:lvl2pPr>
      <a:lvl3pPr marL="1537678" indent="-307536" algn="l" defTabSz="1230142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52749" indent="-307536" algn="l" defTabSz="1230142" rtl="0" eaLnBrk="1" latinLnBrk="0" hangingPunct="1">
        <a:spcBef>
          <a:spcPct val="20000"/>
        </a:spcBef>
        <a:buFont typeface="Arial" pitchFamily="34" charset="0"/>
        <a:buChar char="–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67820" indent="-307536" algn="l" defTabSz="1230142" rtl="0" eaLnBrk="1" latinLnBrk="0" hangingPunct="1">
        <a:spcBef>
          <a:spcPct val="20000"/>
        </a:spcBef>
        <a:buFont typeface="Arial" pitchFamily="34" charset="0"/>
        <a:buChar char="»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382891" indent="-307536" algn="l" defTabSz="1230142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97963" indent="-307536" algn="l" defTabSz="1230142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613034" indent="-307536" algn="l" defTabSz="1230142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228105" indent="-307536" algn="l" defTabSz="1230142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30142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15071" algn="l" defTabSz="1230142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30142" algn="l" defTabSz="1230142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45213" algn="l" defTabSz="1230142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60285" algn="l" defTabSz="1230142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75356" algn="l" defTabSz="1230142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90427" algn="l" defTabSz="1230142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305498" algn="l" defTabSz="1230142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920569" algn="l" defTabSz="1230142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ustomXml" Target="../ink/ink9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emf"/><Relationship Id="rId3" Type="http://schemas.openxmlformats.org/officeDocument/2006/relationships/image" Target="../media/image120.png"/><Relationship Id="rId7" Type="http://schemas.openxmlformats.org/officeDocument/2006/relationships/customXml" Target="../ink/ink10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0.png"/><Relationship Id="rId5" Type="http://schemas.openxmlformats.org/officeDocument/2006/relationships/image" Target="../media/image111.png"/><Relationship Id="rId4" Type="http://schemas.openxmlformats.org/officeDocument/2006/relationships/image" Target="../media/image1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emf"/><Relationship Id="rId5" Type="http://schemas.openxmlformats.org/officeDocument/2006/relationships/customXml" Target="../ink/ink11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emf"/><Relationship Id="rId3" Type="http://schemas.openxmlformats.org/officeDocument/2006/relationships/image" Target="../media/image20.emf"/><Relationship Id="rId7" Type="http://schemas.openxmlformats.org/officeDocument/2006/relationships/customXml" Target="../ink/ink12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5" Type="http://schemas.openxmlformats.org/officeDocument/2006/relationships/image" Target="../media/image90.png"/><Relationship Id="rId4" Type="http://schemas.openxmlformats.org/officeDocument/2006/relationships/image" Target="../media/image21.em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customXml" Target="../ink/ink13.xml"/><Relationship Id="rId3" Type="http://schemas.openxmlformats.org/officeDocument/2006/relationships/image" Target="../media/image110.png"/><Relationship Id="rId7" Type="http://schemas.openxmlformats.org/officeDocument/2006/relationships/image" Target="../media/image24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emf"/><Relationship Id="rId5" Type="http://schemas.openxmlformats.org/officeDocument/2006/relationships/image" Target="../media/image13.png"/><Relationship Id="rId9" Type="http://schemas.openxmlformats.org/officeDocument/2006/relationships/image" Target="../media/image25.em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6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customXml" Target="../ink/ink14.xml"/><Relationship Id="rId5" Type="http://schemas.openxmlformats.org/officeDocument/2006/relationships/image" Target="../media/image18.png"/><Relationship Id="rId10" Type="http://schemas.openxmlformats.org/officeDocument/2006/relationships/image" Target="../media/image24.emf"/><Relationship Id="rId4" Type="http://schemas.openxmlformats.org/officeDocument/2006/relationships/image" Target="../media/image17.png"/><Relationship Id="rId9" Type="http://schemas.openxmlformats.org/officeDocument/2006/relationships/image" Target="../media/image23.em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emf"/><Relationship Id="rId3" Type="http://schemas.openxmlformats.org/officeDocument/2006/relationships/image" Target="../media/image23.png"/><Relationship Id="rId7" Type="http://schemas.openxmlformats.org/officeDocument/2006/relationships/customXml" Target="../ink/ink15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emf"/><Relationship Id="rId5" Type="http://schemas.openxmlformats.org/officeDocument/2006/relationships/image" Target="../media/image27.emf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7" Type="http://schemas.openxmlformats.org/officeDocument/2006/relationships/image" Target="../media/image30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6.xml"/><Relationship Id="rId5" Type="http://schemas.openxmlformats.org/officeDocument/2006/relationships/image" Target="../media/image112.png"/><Relationship Id="rId4" Type="http://schemas.openxmlformats.org/officeDocument/2006/relationships/image" Target="../media/image10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emf"/><Relationship Id="rId3" Type="http://schemas.openxmlformats.org/officeDocument/2006/relationships/image" Target="../media/image12.png"/><Relationship Id="rId7" Type="http://schemas.openxmlformats.org/officeDocument/2006/relationships/image" Target="../media/image25.png"/><Relationship Id="rId12" Type="http://schemas.openxmlformats.org/officeDocument/2006/relationships/customXml" Target="../ink/ink17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29.png"/><Relationship Id="rId5" Type="http://schemas.openxmlformats.org/officeDocument/2006/relationships/image" Target="../media/image150.png"/><Relationship Id="rId10" Type="http://schemas.openxmlformats.org/officeDocument/2006/relationships/image" Target="../media/image28.png"/><Relationship Id="rId4" Type="http://schemas.openxmlformats.org/officeDocument/2006/relationships/image" Target="../media/image140.png"/><Relationship Id="rId9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emf"/><Relationship Id="rId3" Type="http://schemas.openxmlformats.org/officeDocument/2006/relationships/image" Target="../media/image30.png"/><Relationship Id="rId7" Type="http://schemas.openxmlformats.org/officeDocument/2006/relationships/customXml" Target="../ink/ink18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150.png"/><Relationship Id="rId4" Type="http://schemas.openxmlformats.org/officeDocument/2006/relationships/image" Target="../media/image14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emf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emf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37.png"/><Relationship Id="rId4" Type="http://schemas.openxmlformats.org/officeDocument/2006/relationships/image" Target="../media/image39.png"/><Relationship Id="rId9" Type="http://schemas.openxmlformats.org/officeDocument/2006/relationships/image" Target="../media/image39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emf"/><Relationship Id="rId5" Type="http://schemas.openxmlformats.org/officeDocument/2006/relationships/customXml" Target="../ink/ink3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emf"/><Relationship Id="rId3" Type="http://schemas.openxmlformats.org/officeDocument/2006/relationships/image" Target="../media/image1.png"/><Relationship Id="rId7" Type="http://schemas.openxmlformats.org/officeDocument/2006/relationships/image" Target="../media/image5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2.png"/><Relationship Id="rId4" Type="http://schemas.openxmlformats.org/officeDocument/2006/relationships/image" Target="../media/image3.png"/><Relationship Id="rId9" Type="http://schemas.openxmlformats.org/officeDocument/2006/relationships/image" Target="../media/image7.e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emf"/><Relationship Id="rId3" Type="http://schemas.openxmlformats.org/officeDocument/2006/relationships/image" Target="../media/image6.emf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0.emf"/><Relationship Id="rId4" Type="http://schemas.openxmlformats.org/officeDocument/2006/relationships/image" Target="../media/image8.emf"/><Relationship Id="rId9" Type="http://schemas.openxmlformats.org/officeDocument/2006/relationships/customXml" Target="../ink/ink5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emf"/><Relationship Id="rId3" Type="http://schemas.openxmlformats.org/officeDocument/2006/relationships/image" Target="../media/image9.png"/><Relationship Id="rId7" Type="http://schemas.openxmlformats.org/officeDocument/2006/relationships/image" Target="../media/image12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emf"/><Relationship Id="rId5" Type="http://schemas.openxmlformats.org/officeDocument/2006/relationships/image" Target="../media/image11.png"/><Relationship Id="rId10" Type="http://schemas.openxmlformats.org/officeDocument/2006/relationships/image" Target="../media/image14.emf"/><Relationship Id="rId4" Type="http://schemas.openxmlformats.org/officeDocument/2006/relationships/image" Target="../media/image10.png"/><Relationship Id="rId9" Type="http://schemas.openxmlformats.org/officeDocument/2006/relationships/customXml" Target="../ink/ink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Fourier Analysis</a:t>
            </a:r>
            <a:endParaRPr lang="en-SG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Dr. Vinod Veera Reddy</a:t>
            </a:r>
            <a:endParaRPr lang="en-S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Rounded Rectangle 3"/>
          <p:cNvSpPr/>
          <p:nvPr/>
        </p:nvSpPr>
        <p:spPr bwMode="auto">
          <a:xfrm>
            <a:off x="729952" y="538809"/>
            <a:ext cx="12879660" cy="6048671"/>
          </a:xfrm>
          <a:prstGeom prst="round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3014" tIns="61507" rIns="123014" bIns="61507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IN" sz="3200" baseline="-25000" dirty="0">
              <a:latin typeface="Arial" charset="0"/>
              <a:ea typeface="ＭＳ Ｐゴシック" pitchFamily="6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02393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0238" y="-28455"/>
            <a:ext cx="11170341" cy="673425"/>
          </a:xfrm>
        </p:spPr>
        <p:txBody>
          <a:bodyPr>
            <a:noAutofit/>
          </a:bodyPr>
          <a:lstStyle/>
          <a:p>
            <a:pPr algn="l"/>
            <a:r>
              <a:rPr lang="en-SG" sz="4800" dirty="0">
                <a:solidFill>
                  <a:schemeClr val="tx2">
                    <a:lumMod val="50000"/>
                  </a:schemeClr>
                </a:solidFill>
              </a:rPr>
              <a:t>Frequency analysis of a signal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0" y="719795"/>
            <a:ext cx="144018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321290" y="6605014"/>
            <a:ext cx="3360420" cy="379409"/>
          </a:xfrm>
        </p:spPr>
        <p:txBody>
          <a:bodyPr/>
          <a:lstStyle/>
          <a:p>
            <a:fld id="{7B96BB4E-D7A3-45F2-839E-DE78D5C9FD42}" type="slidenum">
              <a:rPr lang="en-IN" smtClean="0"/>
              <a:pPr/>
              <a:t>10</a:t>
            </a:fld>
            <a:endParaRPr lang="en-IN" dirty="0"/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720090" y="1042864"/>
            <a:ext cx="12961620" cy="5184576"/>
          </a:xfrm>
          <a:prstGeom prst="rect">
            <a:avLst/>
          </a:prstGeom>
        </p:spPr>
        <p:txBody>
          <a:bodyPr vert="horz" lIns="123014" tIns="61507" rIns="123014" bIns="61507" rtlCol="0">
            <a:normAutofit/>
          </a:bodyPr>
          <a:lstStyle>
            <a:lvl1pPr marL="461303" indent="-461303" algn="l" defTabSz="12301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9491" indent="-384419" algn="l" defTabSz="1230142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37678" indent="-307536" algn="l" defTabSz="12301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52749" indent="-307536" algn="l" defTabSz="1230142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67820" indent="-307536" algn="l" defTabSz="1230142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82891" indent="-307536" algn="l" defTabSz="12301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97963" indent="-307536" algn="l" defTabSz="12301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613034" indent="-307536" algn="l" defTabSz="12301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228105" indent="-307536" algn="l" defTabSz="12301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SG" sz="31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76164" y="1931937"/>
            <a:ext cx="13105546" cy="304698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b="1" dirty="0">
                <a:solidFill>
                  <a:srgbClr val="244061"/>
                </a:solidFill>
                <a:cs typeface="Calibri"/>
              </a:rPr>
              <a:t>More Questions: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44061"/>
                </a:solidFill>
              </a:rPr>
              <a:t>What is frequency? 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solidFill>
                <a:srgbClr val="244061"/>
              </a:solidFill>
              <a:cs typeface="Calibri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44061"/>
                </a:solidFill>
                <a:cs typeface="Calibri"/>
              </a:rPr>
              <a:t>What is the frequency content of a sine or cosine wave?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solidFill>
                <a:srgbClr val="244061"/>
              </a:solidFill>
              <a:cs typeface="Calibri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44061"/>
                </a:solidFill>
                <a:cs typeface="Calibri"/>
              </a:rPr>
              <a:t>What are the basic signals in the time domain?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solidFill>
                <a:srgbClr val="244061"/>
              </a:solidFill>
              <a:cs typeface="Calibri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44061"/>
                </a:solidFill>
                <a:cs typeface="Calibri"/>
              </a:rPr>
              <a:t>Are there any basic signals in the frequency domain?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794116" y="887559"/>
            <a:ext cx="10331803" cy="46166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Question: What is a good mechanism to study frequency contents of a signal?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6F6841-8FDF-1062-610E-DE30BEE6D508}"/>
              </a:ext>
            </a:extLst>
          </p:cNvPr>
          <p:cNvSpPr txBox="1"/>
          <p:nvPr/>
        </p:nvSpPr>
        <p:spPr>
          <a:xfrm>
            <a:off x="2628545" y="5199851"/>
            <a:ext cx="9482625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Do we have any characteristics for basic signals in the frequency domain?</a:t>
            </a:r>
          </a:p>
          <a:p>
            <a:pPr marL="457200" indent="-457200">
              <a:spcBef>
                <a:spcPct val="0"/>
              </a:spcBef>
              <a:buAutoNum type="arabicPeriod"/>
            </a:pPr>
            <a:r>
              <a:rPr lang="en-US" dirty="0">
                <a:solidFill>
                  <a:srgbClr val="00B050"/>
                </a:solidFill>
                <a:cs typeface="Calibri"/>
              </a:rPr>
              <a:t>Compact and unambiguous representation in the frequency domain</a:t>
            </a:r>
          </a:p>
          <a:p>
            <a:pPr marL="457200" indent="-457200">
              <a:spcBef>
                <a:spcPct val="0"/>
              </a:spcBef>
              <a:buAutoNum type="arabicPeriod"/>
            </a:pPr>
            <a:r>
              <a:rPr lang="en-US" dirty="0">
                <a:solidFill>
                  <a:srgbClr val="00B050"/>
                </a:solidFill>
                <a:cs typeface="Calibri"/>
              </a:rPr>
              <a:t>A basic signal should be an eigen function of an LTI system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10040040" y="1285200"/>
              <a:ext cx="4057200" cy="527148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027800" y="1272960"/>
                <a:ext cx="4077000" cy="5296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9992150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0238" y="-28455"/>
            <a:ext cx="11170341" cy="673425"/>
          </a:xfrm>
        </p:spPr>
        <p:txBody>
          <a:bodyPr>
            <a:noAutofit/>
          </a:bodyPr>
          <a:lstStyle/>
          <a:p>
            <a:pPr algn="l"/>
            <a:r>
              <a:rPr lang="en-SG" sz="4800" dirty="0">
                <a:solidFill>
                  <a:schemeClr val="tx2">
                    <a:lumMod val="50000"/>
                  </a:schemeClr>
                </a:solidFill>
              </a:rPr>
              <a:t>Frequency analysis of a signal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0" y="719795"/>
            <a:ext cx="144018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321290" y="6605014"/>
            <a:ext cx="3360420" cy="379409"/>
          </a:xfrm>
        </p:spPr>
        <p:txBody>
          <a:bodyPr/>
          <a:lstStyle/>
          <a:p>
            <a:fld id="{7B96BB4E-D7A3-45F2-839E-DE78D5C9FD42}" type="slidenum">
              <a:rPr lang="en-IN" smtClean="0"/>
              <a:pPr/>
              <a:t>11</a:t>
            </a:fld>
            <a:endParaRPr lang="en-IN" dirty="0"/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720090" y="1042864"/>
            <a:ext cx="12961620" cy="5184576"/>
          </a:xfrm>
          <a:prstGeom prst="rect">
            <a:avLst/>
          </a:prstGeom>
        </p:spPr>
        <p:txBody>
          <a:bodyPr vert="horz" lIns="123014" tIns="61507" rIns="123014" bIns="61507" rtlCol="0">
            <a:normAutofit/>
          </a:bodyPr>
          <a:lstStyle>
            <a:lvl1pPr marL="461303" indent="-461303" algn="l" defTabSz="12301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9491" indent="-384419" algn="l" defTabSz="1230142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37678" indent="-307536" algn="l" defTabSz="12301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52749" indent="-307536" algn="l" defTabSz="1230142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67820" indent="-307536" algn="l" defTabSz="1230142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82891" indent="-307536" algn="l" defTabSz="12301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97963" indent="-307536" algn="l" defTabSz="12301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613034" indent="-307536" algn="l" defTabSz="12301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228105" indent="-307536" algn="l" defTabSz="12301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SG" sz="31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6F6841-8FDF-1062-610E-DE30BEE6D508}"/>
              </a:ext>
            </a:extLst>
          </p:cNvPr>
          <p:cNvSpPr txBox="1"/>
          <p:nvPr/>
        </p:nvSpPr>
        <p:spPr>
          <a:xfrm>
            <a:off x="831124" y="844265"/>
            <a:ext cx="9482625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Do we have any characteristics for basic signals in the frequency domain?</a:t>
            </a:r>
          </a:p>
          <a:p>
            <a:pPr marL="457200" indent="-457200">
              <a:spcBef>
                <a:spcPct val="0"/>
              </a:spcBef>
              <a:buAutoNum type="arabicPeriod"/>
            </a:pPr>
            <a:r>
              <a:rPr lang="en-US" dirty="0">
                <a:solidFill>
                  <a:srgbClr val="00B050"/>
                </a:solidFill>
                <a:cs typeface="Calibri"/>
              </a:rPr>
              <a:t>Compact and unambiguous representation in the frequency domain</a:t>
            </a:r>
          </a:p>
          <a:p>
            <a:pPr marL="457200" indent="-457200">
              <a:spcBef>
                <a:spcPct val="0"/>
              </a:spcBef>
              <a:buAutoNum type="arabicPeriod"/>
            </a:pPr>
            <a:r>
              <a:rPr lang="en-US" dirty="0">
                <a:solidFill>
                  <a:srgbClr val="00B050"/>
                </a:solidFill>
                <a:cs typeface="Calibri"/>
              </a:rPr>
              <a:t>A basic signal should be an eigen function of an LTI system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1838880" y="732240"/>
              <a:ext cx="12215160" cy="584388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26280" y="719640"/>
                <a:ext cx="12242520" cy="5869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8774611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0238" y="-28455"/>
            <a:ext cx="11170341" cy="673425"/>
          </a:xfrm>
        </p:spPr>
        <p:txBody>
          <a:bodyPr>
            <a:normAutofit fontScale="90000"/>
          </a:bodyPr>
          <a:lstStyle/>
          <a:p>
            <a:pPr algn="l"/>
            <a:r>
              <a:rPr lang="en-SG" dirty="0">
                <a:solidFill>
                  <a:schemeClr val="tx2">
                    <a:lumMod val="50000"/>
                  </a:schemeClr>
                </a:solidFill>
              </a:rPr>
              <a:t>Motivation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0" y="719795"/>
            <a:ext cx="144018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321290" y="6605014"/>
            <a:ext cx="3360420" cy="379409"/>
          </a:xfrm>
        </p:spPr>
        <p:txBody>
          <a:bodyPr/>
          <a:lstStyle/>
          <a:p>
            <a:fld id="{7B96BB4E-D7A3-45F2-839E-DE78D5C9FD42}" type="slidenum">
              <a:rPr lang="en-IN" smtClean="0"/>
              <a:pPr/>
              <a:t>12</a:t>
            </a:fld>
            <a:endParaRPr lang="en-IN" dirty="0"/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720090" y="1042864"/>
            <a:ext cx="12961620" cy="5184576"/>
          </a:xfrm>
          <a:prstGeom prst="rect">
            <a:avLst/>
          </a:prstGeom>
        </p:spPr>
        <p:txBody>
          <a:bodyPr vert="horz" lIns="123014" tIns="61507" rIns="123014" bIns="61507" rtlCol="0">
            <a:normAutofit/>
          </a:bodyPr>
          <a:lstStyle>
            <a:lvl1pPr marL="461303" indent="-461303" algn="l" defTabSz="12301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9491" indent="-384419" algn="l" defTabSz="1230142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37678" indent="-307536" algn="l" defTabSz="12301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52749" indent="-307536" algn="l" defTabSz="1230142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67820" indent="-307536" algn="l" defTabSz="1230142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82891" indent="-307536" algn="l" defTabSz="12301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97963" indent="-307536" algn="l" defTabSz="12301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613034" indent="-307536" algn="l" defTabSz="12301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228105" indent="-307536" algn="l" defTabSz="12301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SG" sz="31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9F383B-6C29-0ED8-7054-330A85049A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9557" y="869445"/>
            <a:ext cx="12961620" cy="5790043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Signal analysis using basis signals</a:t>
            </a:r>
          </a:p>
          <a:p>
            <a:pPr lvl="1"/>
            <a:r>
              <a:rPr lang="en-US" sz="2700" dirty="0">
                <a:solidFill>
                  <a:schemeClr val="tx2">
                    <a:lumMod val="75000"/>
                  </a:schemeClr>
                </a:solidFill>
              </a:rPr>
              <a:t>Complex sinusoids with various frequencies are used as basis signals</a:t>
            </a:r>
          </a:p>
          <a:p>
            <a:endParaRPr lang="en-US" sz="3200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sz="3200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sz="3200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Frequency analysis marginally changes depending on the signal</a:t>
            </a:r>
          </a:p>
          <a:p>
            <a:pPr lvl="1"/>
            <a:r>
              <a:rPr lang="en-US" sz="2700" dirty="0">
                <a:solidFill>
                  <a:schemeClr val="tx2">
                    <a:lumMod val="75000"/>
                  </a:schemeClr>
                </a:solidFill>
              </a:rPr>
              <a:t>Periodic or aperiodic</a:t>
            </a:r>
          </a:p>
          <a:p>
            <a:pPr lvl="1"/>
            <a:r>
              <a:rPr lang="en-US" sz="2700" dirty="0">
                <a:solidFill>
                  <a:schemeClr val="tx2">
                    <a:lumMod val="75000"/>
                  </a:schemeClr>
                </a:solidFill>
              </a:rPr>
              <a:t>Continuous-time or discrete-time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10517400" y="1013040"/>
              <a:ext cx="3545280" cy="443772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507680" y="1002960"/>
                <a:ext cx="3567600" cy="4458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8411813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Continuous-time Fourier Series</a:t>
            </a:r>
            <a:endParaRPr lang="en-SG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4" name="Rounded Rectangle 3"/>
          <p:cNvSpPr/>
          <p:nvPr/>
        </p:nvSpPr>
        <p:spPr bwMode="auto">
          <a:xfrm>
            <a:off x="729952" y="538809"/>
            <a:ext cx="12879660" cy="6048671"/>
          </a:xfrm>
          <a:prstGeom prst="round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3014" tIns="61507" rIns="123014" bIns="61507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IN" sz="3200" baseline="-25000" dirty="0">
              <a:latin typeface="Arial" charset="0"/>
              <a:ea typeface="ＭＳ Ｐゴシック" pitchFamily="64" charset="-128"/>
            </a:endParaRP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2C185279-0B35-0DA7-B549-A74065BB29F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4450827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0238" y="-28455"/>
            <a:ext cx="13341472" cy="673425"/>
          </a:xfrm>
        </p:spPr>
        <p:txBody>
          <a:bodyPr>
            <a:noAutofit/>
          </a:bodyPr>
          <a:lstStyle/>
          <a:p>
            <a:pPr algn="l"/>
            <a:r>
              <a:rPr lang="en-SG" sz="4800" dirty="0">
                <a:solidFill>
                  <a:schemeClr val="tx2">
                    <a:lumMod val="50000"/>
                  </a:schemeClr>
                </a:solidFill>
              </a:rPr>
              <a:t>Complex exponential Fourier series representation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0" y="719795"/>
            <a:ext cx="144018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321290" y="6605014"/>
            <a:ext cx="3360420" cy="379409"/>
          </a:xfrm>
        </p:spPr>
        <p:txBody>
          <a:bodyPr/>
          <a:lstStyle/>
          <a:p>
            <a:fld id="{7B96BB4E-D7A3-45F2-839E-DE78D5C9FD42}" type="slidenum">
              <a:rPr lang="en-IN" smtClean="0"/>
              <a:pPr/>
              <a:t>14</a:t>
            </a:fld>
            <a:endParaRPr lang="en-IN" dirty="0"/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720090" y="1042864"/>
            <a:ext cx="12961620" cy="5184576"/>
          </a:xfrm>
          <a:prstGeom prst="rect">
            <a:avLst/>
          </a:prstGeom>
        </p:spPr>
        <p:txBody>
          <a:bodyPr vert="horz" lIns="123014" tIns="61507" rIns="123014" bIns="61507" rtlCol="0">
            <a:normAutofit/>
          </a:bodyPr>
          <a:lstStyle>
            <a:lvl1pPr marL="461303" indent="-461303" algn="l" defTabSz="12301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9491" indent="-384419" algn="l" defTabSz="1230142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37678" indent="-307536" algn="l" defTabSz="12301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52749" indent="-307536" algn="l" defTabSz="1230142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67820" indent="-307536" algn="l" defTabSz="1230142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82891" indent="-307536" algn="l" defTabSz="12301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97963" indent="-307536" algn="l" defTabSz="12301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613034" indent="-307536" algn="l" defTabSz="12301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228105" indent="-307536" algn="l" defTabSz="12301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SG" sz="3100" dirty="0">
              <a:solidFill>
                <a:schemeClr val="tx2">
                  <a:lumMod val="75000"/>
                </a:schemeClr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3CA5E19-4393-9581-E668-BCC66F12F9FE}"/>
              </a:ext>
            </a:extLst>
          </p:cNvPr>
          <p:cNvGrpSpPr/>
          <p:nvPr/>
        </p:nvGrpSpPr>
        <p:grpSpPr>
          <a:xfrm>
            <a:off x="1512268" y="988065"/>
            <a:ext cx="11528336" cy="1346266"/>
            <a:chOff x="2098939" y="2146964"/>
            <a:chExt cx="11528336" cy="134626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F6EED2F8-5384-3051-6B8F-F1F1EEE33E49}"/>
                    </a:ext>
                  </a:extLst>
                </p:cNvPr>
                <p:cNvSpPr txBox="1"/>
                <p:nvPr/>
              </p:nvSpPr>
              <p:spPr>
                <a:xfrm>
                  <a:off x="2098939" y="2190410"/>
                  <a:ext cx="3622658" cy="126714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n-IN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sz="2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IN" sz="2800" b="0" i="1" smtClean="0">
                            <a:latin typeface="Cambria Math" panose="02040503050406030204" pitchFamily="18" charset="0"/>
                          </a:rPr>
                          <m:t>= </m:t>
                        </m:r>
                        <m:nary>
                          <m:naryPr>
                            <m:chr m:val="∑"/>
                            <m:ctrlPr>
                              <a:rPr lang="en-IN" sz="28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IN" sz="28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IN" sz="2800" b="0" i="1" smtClean="0">
                                <a:latin typeface="Cambria Math" panose="02040503050406030204" pitchFamily="18" charset="0"/>
                              </a:rPr>
                              <m:t>=−∞</m:t>
                            </m:r>
                          </m:sub>
                          <m:sup>
                            <m:r>
                              <a:rPr lang="en-IN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∞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IN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sz="28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IN" sz="28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en-IN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IN" sz="2800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IN" sz="2800" b="0" i="1" smtClean="0">
                                    <a:latin typeface="Cambria Math" panose="02040503050406030204" pitchFamily="18" charset="0"/>
                                  </a:rPr>
                                  <m:t>𝑗𝑘</m:t>
                                </m:r>
                                <m:sSub>
                                  <m:sSubPr>
                                    <m:ctrlPr>
                                      <a:rPr lang="en-IN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sz="2800" b="0" i="1" smtClean="0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IN" sz="28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IN" sz="28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p>
                          </m:e>
                        </m:nary>
                      </m:oMath>
                    </m:oMathPara>
                  </a14:m>
                  <a:endParaRPr lang="en-SG" sz="2800" dirty="0"/>
                </a:p>
              </p:txBody>
            </p:sp>
          </mc:Choice>
          <mc:Fallback xmlns="">
            <p:sp>
              <p:nvSpPr>
                <p:cNvPr id="4" name="TextBox 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98939" y="2190410"/>
                  <a:ext cx="3622658" cy="126714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2166FA2A-2FB7-29CD-724C-23B900F15BD9}"/>
                </a:ext>
              </a:extLst>
            </p:cNvPr>
            <p:cNvCxnSpPr/>
            <p:nvPr/>
          </p:nvCxnSpPr>
          <p:spPr>
            <a:xfrm>
              <a:off x="6120780" y="2876330"/>
              <a:ext cx="2808312" cy="0"/>
            </a:xfrm>
            <a:prstGeom prst="straightConnector1">
              <a:avLst/>
            </a:prstGeom>
            <a:ln w="57150">
              <a:solidFill>
                <a:srgbClr val="00B05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DB6CEB1B-5184-39A4-7847-4E0A4930651D}"/>
                    </a:ext>
                  </a:extLst>
                </p:cNvPr>
                <p:cNvSpPr txBox="1"/>
                <p:nvPr/>
              </p:nvSpPr>
              <p:spPr>
                <a:xfrm>
                  <a:off x="9249217" y="2146964"/>
                  <a:ext cx="4378058" cy="134626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IN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8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IN" sz="28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IN" sz="2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IN" sz="28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IN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IN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sz="28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IN" sz="2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den>
                        </m:f>
                        <m:nary>
                          <m:naryPr>
                            <m:ctrlPr>
                              <a:rPr lang="en-IN" sz="28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IN" sz="28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IN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IN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23"/>
                                      </m:rPr>
                                      <a:rPr lang="en-IN" sz="2800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en-IN" sz="28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m:rPr>
                                    <m:brk m:alnAt="23"/>
                                  </m:rPr>
                                  <a:rPr lang="en-IN" sz="28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b>
                          <m:sup>
                            <m:f>
                              <m:fPr>
                                <m:ctrlPr>
                                  <a:rPr lang="en-IN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IN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sz="2800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IN" sz="28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IN" sz="28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p>
                          <m:e>
                            <m:r>
                              <a:rPr lang="en-IN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d>
                              <m:dPr>
                                <m:ctrlPr>
                                  <a:rPr lang="en-IN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IN" sz="28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sSup>
                              <m:sSupPr>
                                <m:ctrlPr>
                                  <a:rPr lang="en-IN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IN" sz="2800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IN" sz="28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IN" sz="2800" b="0" i="1" smtClean="0">
                                    <a:latin typeface="Cambria Math" panose="02040503050406030204" pitchFamily="18" charset="0"/>
                                  </a:rPr>
                                  <m:t>𝑗𝑘</m:t>
                                </m:r>
                                <m:sSub>
                                  <m:sSubPr>
                                    <m:ctrlPr>
                                      <a:rPr lang="en-IN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sz="2800" b="0" i="1" smtClean="0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IN" sz="28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IN" sz="28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p>
                          </m:e>
                        </m:nary>
                        <m:r>
                          <a:rPr lang="en-SG" sz="2800" b="0" i="1" smtClean="0">
                            <a:latin typeface="Cambria Math"/>
                          </a:rPr>
                          <m:t>𝑑𝑡</m:t>
                        </m:r>
                      </m:oMath>
                    </m:oMathPara>
                  </a14:m>
                  <a:endParaRPr lang="en-SG" sz="2800" dirty="0"/>
                </a:p>
              </p:txBody>
            </p:sp>
          </mc:Choice>
          <mc:Fallback xmlns="">
            <p:sp>
              <p:nvSpPr>
                <p:cNvPr id="9" name="TextBox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49217" y="2146964"/>
                  <a:ext cx="4378058" cy="1346266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 r="-3343"/>
                  </a:stretch>
                </a:blipFill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EC946EF-B5DF-557A-8232-A4C0B95241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9557" y="3275113"/>
            <a:ext cx="12961620" cy="3024335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Correlation</a:t>
            </a:r>
          </a:p>
          <a:p>
            <a:endParaRPr lang="en-US" sz="3200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CTFS: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D418948-2BEB-E243-28FB-923BCECD990F}"/>
                  </a:ext>
                </a:extLst>
              </p:cNvPr>
              <p:cNvSpPr txBox="1"/>
              <p:nvPr/>
            </p:nvSpPr>
            <p:spPr>
              <a:xfrm>
                <a:off x="4392588" y="3187272"/>
                <a:ext cx="6908301" cy="8910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b="0" i="1" smtClean="0">
                              <a:latin typeface="Cambria Math"/>
                            </a:rPr>
                            <m:t>𝑟</m:t>
                          </m:r>
                        </m:e>
                        <m:sub>
                          <m:r>
                            <a:rPr lang="en-SG" b="0" i="1" smtClean="0">
                              <a:latin typeface="Cambria Math"/>
                            </a:rPr>
                            <m:t>𝑥𝑦</m:t>
                          </m:r>
                        </m:sub>
                      </m:sSub>
                      <m:d>
                        <m:dPr>
                          <m:ctrlPr>
                            <a:rPr lang="en-SG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SG" b="0" i="1" smtClean="0">
                              <a:latin typeface="Cambria Math"/>
                            </a:rPr>
                            <m:t>𝜏</m:t>
                          </m:r>
                        </m:e>
                      </m:d>
                      <m:r>
                        <a:rPr lang="en-SG" b="0" i="1" smtClean="0">
                          <a:latin typeface="Cambria Math"/>
                        </a:rPr>
                        <m:t>=</m:t>
                      </m:r>
                      <m:nary>
                        <m:naryPr>
                          <m:ctrlPr>
                            <a:rPr lang="en-SG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SG" b="0" i="1" smtClean="0">
                              <a:latin typeface="Cambria Math"/>
                            </a:rPr>
                            <m:t>𝑡</m:t>
                          </m:r>
                          <m:r>
                            <a:rPr lang="en-SG" b="0" i="1" smtClean="0">
                              <a:latin typeface="Cambria Math"/>
                            </a:rPr>
                            <m:t>=−∞</m:t>
                          </m:r>
                        </m:sub>
                        <m:sup>
                          <m:r>
                            <a:rPr lang="en-SG" b="0" i="1" smtClean="0">
                              <a:latin typeface="Cambria Math"/>
                              <a:ea typeface="Cambria Math"/>
                            </a:rPr>
                            <m:t>∞</m:t>
                          </m:r>
                        </m:sup>
                        <m:e>
                          <m:r>
                            <a:rPr lang="en-SG" b="0" i="1" smtClean="0">
                              <a:latin typeface="Cambria Math"/>
                              <a:ea typeface="Cambria Math"/>
                            </a:rPr>
                            <m:t>𝑥</m:t>
                          </m:r>
                          <m:d>
                            <m:dPr>
                              <m:ctrlPr>
                                <a:rPr lang="en-SG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en-SG" b="0" i="1" smtClean="0">
                                  <a:latin typeface="Cambria Math"/>
                                  <a:ea typeface="Cambria Math"/>
                                </a:rPr>
                                <m:t>𝑡</m:t>
                              </m:r>
                            </m:e>
                          </m:d>
                          <m:sSup>
                            <m:sSupPr>
                              <m:ctrlPr>
                                <a:rPr lang="en-SG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en-SG" b="0" i="1" smtClean="0">
                                  <a:latin typeface="Cambria Math"/>
                                  <a:ea typeface="Cambria Math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SG" b="0" i="1" smtClean="0">
                                  <a:latin typeface="Cambria Math"/>
                                  <a:ea typeface="Cambria Math"/>
                                </a:rPr>
                                <m:t>∗</m:t>
                              </m:r>
                            </m:sup>
                          </m:sSup>
                          <m:d>
                            <m:dPr>
                              <m:ctrlPr>
                                <a:rPr lang="en-SG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en-SG" b="0" i="1" smtClean="0">
                                  <a:latin typeface="Cambria Math"/>
                                  <a:ea typeface="Cambria Math"/>
                                </a:rPr>
                                <m:t>𝑡</m:t>
                              </m:r>
                              <m:r>
                                <a:rPr lang="en-SG" b="0" i="1" smtClean="0">
                                  <a:latin typeface="Cambria Math"/>
                                  <a:ea typeface="Cambria Math"/>
                                </a:rPr>
                                <m:t>+</m:t>
                              </m:r>
                              <m:r>
                                <a:rPr lang="en-SG" b="0" i="1" smtClean="0">
                                  <a:latin typeface="Cambria Math"/>
                                  <a:ea typeface="Cambria Math"/>
                                </a:rPr>
                                <m:t>𝜏</m:t>
                              </m:r>
                            </m:e>
                          </m:d>
                          <m:r>
                            <a:rPr lang="en-SG" b="0" i="1" smtClean="0">
                              <a:latin typeface="Cambria Math"/>
                              <a:ea typeface="Cambria Math"/>
                            </a:rPr>
                            <m:t>𝑑𝑡</m:t>
                          </m:r>
                        </m:e>
                      </m:nary>
                      <m:r>
                        <a:rPr lang="en-SG" b="0" i="0" smtClean="0">
                          <a:latin typeface="Cambria Math"/>
                          <a:ea typeface="Cambria Math"/>
                        </a:rPr>
                        <m:t>=&lt;</m:t>
                      </m:r>
                      <m:r>
                        <m:rPr>
                          <m:sty m:val="p"/>
                        </m:rPr>
                        <a:rPr lang="en-SG" b="0" i="0" smtClean="0">
                          <a:latin typeface="Cambria Math"/>
                          <a:ea typeface="Cambria Math"/>
                        </a:rPr>
                        <m:t>x</m:t>
                      </m:r>
                      <m:d>
                        <m:dPr>
                          <m:ctrlPr>
                            <a:rPr lang="en-SG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SG" b="0" i="0" smtClean="0">
                              <a:latin typeface="Cambria Math"/>
                              <a:ea typeface="Cambria Math"/>
                            </a:rPr>
                            <m:t>t</m:t>
                          </m:r>
                        </m:e>
                      </m:d>
                      <m:r>
                        <a:rPr lang="en-SG" b="0" i="0" smtClean="0">
                          <a:latin typeface="Cambria Math"/>
                          <a:ea typeface="Cambria Math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SG" b="0" i="0" smtClean="0">
                          <a:latin typeface="Cambria Math"/>
                          <a:ea typeface="Cambria Math"/>
                        </a:rPr>
                        <m:t>y</m:t>
                      </m:r>
                      <m:d>
                        <m:dPr>
                          <m:ctrlPr>
                            <a:rPr lang="en-SG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SG" b="0" i="0" smtClean="0">
                              <a:latin typeface="Cambria Math"/>
                              <a:ea typeface="Cambria Math"/>
                            </a:rPr>
                            <m:t>t</m:t>
                          </m:r>
                          <m:r>
                            <a:rPr lang="en-SG" b="0" i="0" smtClean="0">
                              <a:latin typeface="Cambria Math"/>
                              <a:ea typeface="Cambria Math"/>
                            </a:rPr>
                            <m:t>+</m:t>
                          </m:r>
                          <m:r>
                            <a:rPr lang="en-SG" b="0" i="1" smtClean="0">
                              <a:latin typeface="Cambria Math"/>
                              <a:ea typeface="Cambria Math"/>
                            </a:rPr>
                            <m:t>𝜏</m:t>
                          </m:r>
                        </m:e>
                      </m:d>
                      <m:r>
                        <a:rPr lang="en-SG" b="0" i="1" smtClean="0">
                          <a:latin typeface="Cambria Math"/>
                          <a:ea typeface="Cambria Math"/>
                        </a:rPr>
                        <m:t>&gt;</m:t>
                      </m:r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D418948-2BEB-E243-28FB-923BCECD99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2588" y="3187272"/>
                <a:ext cx="6908301" cy="89107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4672476-99B0-20F4-74B1-0A6FA62A3BA4}"/>
                  </a:ext>
                </a:extLst>
              </p:cNvPr>
              <p:cNvSpPr txBox="1"/>
              <p:nvPr/>
            </p:nvSpPr>
            <p:spPr>
              <a:xfrm>
                <a:off x="4752628" y="4481997"/>
                <a:ext cx="3466270" cy="53713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sz="2800" b="0" i="1" smtClean="0">
                              <a:latin typeface="Cambria Math"/>
                            </a:rPr>
                            <m:t>𝑐</m:t>
                          </m:r>
                        </m:e>
                        <m:sub>
                          <m:r>
                            <a:rPr lang="en-SG" sz="2800" b="0" i="1" smtClean="0">
                              <a:latin typeface="Cambria Math"/>
                            </a:rPr>
                            <m:t>𝑘</m:t>
                          </m:r>
                        </m:sub>
                      </m:sSub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SG" sz="2800" b="0" i="1" smtClean="0">
                          <a:latin typeface="Cambria Math"/>
                        </a:rPr>
                        <m:t>&lt;</m:t>
                      </m:r>
                      <m:r>
                        <a:rPr lang="en-SG" sz="2800" b="0" i="1" smtClean="0">
                          <a:latin typeface="Cambria Math"/>
                        </a:rPr>
                        <m:t>𝑥</m:t>
                      </m:r>
                      <m:d>
                        <m:dPr>
                          <m:ctrlPr>
                            <a:rPr lang="en-SG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SG" sz="2800" b="0" i="1" smtClean="0"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en-SG" sz="2800" b="0" i="1" smtClean="0">
                          <a:latin typeface="Cambria Math"/>
                        </a:rPr>
                        <m:t>,</m:t>
                      </m:r>
                      <m:sSup>
                        <m:sSupPr>
                          <m:ctrlPr>
                            <a:rPr lang="en-SG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SG" sz="2800" b="0" i="1" smtClean="0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SG" sz="2800" b="0" i="1" smtClean="0">
                              <a:latin typeface="Cambria Math"/>
                            </a:rPr>
                            <m:t>𝑗𝑘</m:t>
                          </m:r>
                          <m:sSub>
                            <m:sSubPr>
                              <m:ctrlPr>
                                <a:rPr lang="en-SG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SG" sz="2800" b="0" i="1" smtClean="0">
                                  <a:latin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SG" sz="2800" b="0" i="1" smtClean="0"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  <m:r>
                            <a:rPr lang="en-SG" sz="2800" b="0" i="1" smtClean="0">
                              <a:latin typeface="Cambria Math"/>
                            </a:rPr>
                            <m:t>𝑡</m:t>
                          </m:r>
                        </m:sup>
                      </m:sSup>
                      <m:r>
                        <a:rPr lang="en-SG" sz="2800" b="0" i="1" smtClean="0">
                          <a:latin typeface="Cambria Math"/>
                        </a:rPr>
                        <m:t>&gt;</m:t>
                      </m:r>
                    </m:oMath>
                  </m:oMathPara>
                </a14:m>
                <a:endParaRPr lang="en-SG" sz="28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4672476-99B0-20F4-74B1-0A6FA62A3B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2628" y="4481997"/>
                <a:ext cx="3466270" cy="53713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2" name="Ink 11"/>
              <p14:cNvContentPartPr/>
              <p14:nvPr/>
            </p14:nvContentPartPr>
            <p14:xfrm>
              <a:off x="259200" y="516240"/>
              <a:ext cx="13922280" cy="6118200"/>
            </p14:xfrm>
          </p:contentPart>
        </mc:Choice>
        <mc:Fallback>
          <p:pic>
            <p:nvPicPr>
              <p:cNvPr id="12" name="Ink 11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46240" y="506520"/>
                <a:ext cx="13947120" cy="6135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7566991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  <p:bldP spid="10" grpId="0"/>
      <p:bldP spid="1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87263B-22A1-AAD6-6318-5CA7733F21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A0D07D-B3FD-020A-D01D-1EDCF90E19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238" y="-28455"/>
            <a:ext cx="13341472" cy="673425"/>
          </a:xfrm>
        </p:spPr>
        <p:txBody>
          <a:bodyPr>
            <a:noAutofit/>
          </a:bodyPr>
          <a:lstStyle/>
          <a:p>
            <a:pPr algn="l"/>
            <a:r>
              <a:rPr lang="en-SG" sz="4800" dirty="0">
                <a:solidFill>
                  <a:schemeClr val="tx2">
                    <a:lumMod val="50000"/>
                  </a:schemeClr>
                </a:solidFill>
              </a:rPr>
              <a:t>Complex exponential Fourier series representation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B0B9C7B-DBBE-5F52-D5DF-91447D1AF0AA}"/>
              </a:ext>
            </a:extLst>
          </p:cNvPr>
          <p:cNvCxnSpPr/>
          <p:nvPr/>
        </p:nvCxnSpPr>
        <p:spPr>
          <a:xfrm>
            <a:off x="0" y="719795"/>
            <a:ext cx="144018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8">
            <a:extLst>
              <a:ext uri="{FF2B5EF4-FFF2-40B4-BE49-F238E27FC236}">
                <a16:creationId xmlns:a16="http://schemas.microsoft.com/office/drawing/2014/main" id="{F8652517-3BEF-42FA-14CF-3DC43FFFB8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21290" y="6605014"/>
            <a:ext cx="3360420" cy="379409"/>
          </a:xfrm>
        </p:spPr>
        <p:txBody>
          <a:bodyPr/>
          <a:lstStyle/>
          <a:p>
            <a:fld id="{7B96BB4E-D7A3-45F2-839E-DE78D5C9FD42}" type="slidenum">
              <a:rPr lang="en-IN" smtClean="0"/>
              <a:pPr/>
              <a:t>15</a:t>
            </a:fld>
            <a:endParaRPr lang="en-IN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A3BA66F6-92A7-2F23-2786-E9EB3F529AC3}"/>
              </a:ext>
            </a:extLst>
          </p:cNvPr>
          <p:cNvSpPr txBox="1">
            <a:spLocks/>
          </p:cNvSpPr>
          <p:nvPr/>
        </p:nvSpPr>
        <p:spPr>
          <a:xfrm>
            <a:off x="720090" y="1042864"/>
            <a:ext cx="12961620" cy="5184576"/>
          </a:xfrm>
          <a:prstGeom prst="rect">
            <a:avLst/>
          </a:prstGeom>
        </p:spPr>
        <p:txBody>
          <a:bodyPr vert="horz" lIns="123014" tIns="61507" rIns="123014" bIns="61507" rtlCol="0">
            <a:normAutofit/>
          </a:bodyPr>
          <a:lstStyle>
            <a:lvl1pPr marL="461303" indent="-461303" algn="l" defTabSz="12301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9491" indent="-384419" algn="l" defTabSz="1230142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37678" indent="-307536" algn="l" defTabSz="12301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52749" indent="-307536" algn="l" defTabSz="1230142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67820" indent="-307536" algn="l" defTabSz="1230142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82891" indent="-307536" algn="l" defTabSz="12301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97963" indent="-307536" algn="l" defTabSz="12301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613034" indent="-307536" algn="l" defTabSz="12301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228105" indent="-307536" algn="l" defTabSz="12301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SG" sz="3100" dirty="0">
              <a:solidFill>
                <a:schemeClr val="tx2">
                  <a:lumMod val="75000"/>
                </a:schemeClr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C7FF39B-B3E1-97D9-83D8-04A8CE9C359C}"/>
              </a:ext>
            </a:extLst>
          </p:cNvPr>
          <p:cNvGrpSpPr/>
          <p:nvPr/>
        </p:nvGrpSpPr>
        <p:grpSpPr>
          <a:xfrm>
            <a:off x="1512268" y="988065"/>
            <a:ext cx="11528336" cy="1346266"/>
            <a:chOff x="2098939" y="2146964"/>
            <a:chExt cx="11528336" cy="134626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DB4EAADD-66B6-4D8E-5926-CE3D90E2570F}"/>
                    </a:ext>
                  </a:extLst>
                </p:cNvPr>
                <p:cNvSpPr txBox="1"/>
                <p:nvPr/>
              </p:nvSpPr>
              <p:spPr>
                <a:xfrm>
                  <a:off x="2098939" y="2190410"/>
                  <a:ext cx="3622658" cy="126714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n-IN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sz="2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IN" sz="2800" b="0" i="1" smtClean="0">
                            <a:latin typeface="Cambria Math" panose="02040503050406030204" pitchFamily="18" charset="0"/>
                          </a:rPr>
                          <m:t>= </m:t>
                        </m:r>
                        <m:nary>
                          <m:naryPr>
                            <m:chr m:val="∑"/>
                            <m:ctrlPr>
                              <a:rPr lang="en-IN" sz="28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IN" sz="28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IN" sz="2800" b="0" i="1" smtClean="0">
                                <a:latin typeface="Cambria Math" panose="02040503050406030204" pitchFamily="18" charset="0"/>
                              </a:rPr>
                              <m:t>=−∞</m:t>
                            </m:r>
                          </m:sub>
                          <m:sup>
                            <m:r>
                              <a:rPr lang="en-IN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∞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IN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sz="28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IN" sz="28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en-IN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IN" sz="2800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IN" sz="2800" b="0" i="1" smtClean="0">
                                    <a:latin typeface="Cambria Math" panose="02040503050406030204" pitchFamily="18" charset="0"/>
                                  </a:rPr>
                                  <m:t>𝑗𝑘</m:t>
                                </m:r>
                                <m:sSub>
                                  <m:sSubPr>
                                    <m:ctrlPr>
                                      <a:rPr lang="en-IN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sz="2800" b="0" i="1" smtClean="0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IN" sz="28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IN" sz="28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p>
                          </m:e>
                        </m:nary>
                      </m:oMath>
                    </m:oMathPara>
                  </a14:m>
                  <a:endParaRPr lang="en-SG" sz="2800" dirty="0"/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DB4EAADD-66B6-4D8E-5926-CE3D90E2570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98939" y="2190410"/>
                  <a:ext cx="3622658" cy="126714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61E229CF-BE3B-7D5B-A430-438A0145523A}"/>
                </a:ext>
              </a:extLst>
            </p:cNvPr>
            <p:cNvCxnSpPr/>
            <p:nvPr/>
          </p:nvCxnSpPr>
          <p:spPr>
            <a:xfrm>
              <a:off x="6120780" y="2876330"/>
              <a:ext cx="2808312" cy="0"/>
            </a:xfrm>
            <a:prstGeom prst="straightConnector1">
              <a:avLst/>
            </a:prstGeom>
            <a:ln w="57150">
              <a:solidFill>
                <a:srgbClr val="00B05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F6380BEC-B6C1-C171-7DC7-18AB783E0D6D}"/>
                    </a:ext>
                  </a:extLst>
                </p:cNvPr>
                <p:cNvSpPr txBox="1"/>
                <p:nvPr/>
              </p:nvSpPr>
              <p:spPr>
                <a:xfrm>
                  <a:off x="9249217" y="2146964"/>
                  <a:ext cx="4378058" cy="134626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IN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8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IN" sz="28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IN" sz="2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IN" sz="28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IN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IN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sz="28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IN" sz="2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den>
                        </m:f>
                        <m:nary>
                          <m:naryPr>
                            <m:ctrlPr>
                              <a:rPr lang="en-IN" sz="28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IN" sz="28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IN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IN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23"/>
                                      </m:rPr>
                                      <a:rPr lang="en-IN" sz="2800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en-IN" sz="28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m:rPr>
                                    <m:brk m:alnAt="23"/>
                                  </m:rPr>
                                  <a:rPr lang="en-IN" sz="28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b>
                          <m:sup>
                            <m:f>
                              <m:fPr>
                                <m:ctrlPr>
                                  <a:rPr lang="en-IN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IN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sz="2800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IN" sz="28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IN" sz="28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p>
                          <m:e>
                            <m:r>
                              <a:rPr lang="en-IN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d>
                              <m:dPr>
                                <m:ctrlPr>
                                  <a:rPr lang="en-IN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IN" sz="28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sSup>
                              <m:sSupPr>
                                <m:ctrlPr>
                                  <a:rPr lang="en-IN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IN" sz="2800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IN" sz="28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IN" sz="2800" b="0" i="1" smtClean="0">
                                    <a:latin typeface="Cambria Math" panose="02040503050406030204" pitchFamily="18" charset="0"/>
                                  </a:rPr>
                                  <m:t>𝑗𝑘</m:t>
                                </m:r>
                                <m:sSub>
                                  <m:sSubPr>
                                    <m:ctrlPr>
                                      <a:rPr lang="en-IN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sz="2800" b="0" i="1" smtClean="0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IN" sz="28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IN" sz="28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p>
                          </m:e>
                        </m:nary>
                        <m:r>
                          <a:rPr lang="en-SG" sz="2800" b="0" i="1" smtClean="0">
                            <a:latin typeface="Cambria Math"/>
                          </a:rPr>
                          <m:t>𝑑𝑡</m:t>
                        </m:r>
                      </m:oMath>
                    </m:oMathPara>
                  </a14:m>
                  <a:endParaRPr lang="en-SG" sz="2800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F6380BEC-B6C1-C171-7DC7-18AB783E0D6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49217" y="2146964"/>
                  <a:ext cx="4378058" cy="1346266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9" name="Ink 8"/>
              <p14:cNvContentPartPr/>
              <p14:nvPr/>
            </p14:nvContentPartPr>
            <p14:xfrm>
              <a:off x="3780360" y="2008800"/>
              <a:ext cx="6096600" cy="2055960"/>
            </p14:xfrm>
          </p:contentPart>
        </mc:Choice>
        <mc:Fallback>
          <p:pic>
            <p:nvPicPr>
              <p:cNvPr id="9" name="Ink 8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772080" y="2001600"/>
                <a:ext cx="6111000" cy="2073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4778553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0238" y="-28455"/>
            <a:ext cx="11170341" cy="673425"/>
          </a:xfrm>
        </p:spPr>
        <p:txBody>
          <a:bodyPr>
            <a:normAutofit fontScale="90000"/>
          </a:bodyPr>
          <a:lstStyle/>
          <a:p>
            <a:pPr algn="l"/>
            <a:r>
              <a:rPr lang="en-SG" dirty="0">
                <a:solidFill>
                  <a:schemeClr val="tx2">
                    <a:lumMod val="50000"/>
                  </a:schemeClr>
                </a:solidFill>
              </a:rPr>
              <a:t>CTFS illustration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0" y="719795"/>
            <a:ext cx="144018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321290" y="6605014"/>
            <a:ext cx="3360420" cy="379409"/>
          </a:xfrm>
        </p:spPr>
        <p:txBody>
          <a:bodyPr/>
          <a:lstStyle/>
          <a:p>
            <a:fld id="{7B96BB4E-D7A3-45F2-839E-DE78D5C9FD42}" type="slidenum">
              <a:rPr lang="en-IN" smtClean="0"/>
              <a:pPr/>
              <a:t>16</a:t>
            </a:fld>
            <a:endParaRPr lang="en-IN" dirty="0"/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720090" y="1042864"/>
            <a:ext cx="12961620" cy="5184576"/>
          </a:xfrm>
          <a:prstGeom prst="rect">
            <a:avLst/>
          </a:prstGeom>
        </p:spPr>
        <p:txBody>
          <a:bodyPr vert="horz" lIns="123014" tIns="61507" rIns="123014" bIns="61507" rtlCol="0">
            <a:normAutofit/>
          </a:bodyPr>
          <a:lstStyle>
            <a:lvl1pPr marL="461303" indent="-461303" algn="l" defTabSz="12301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9491" indent="-384419" algn="l" defTabSz="1230142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37678" indent="-307536" algn="l" defTabSz="12301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52749" indent="-307536" algn="l" defTabSz="1230142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67820" indent="-307536" algn="l" defTabSz="1230142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82891" indent="-307536" algn="l" defTabSz="12301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97963" indent="-307536" algn="l" defTabSz="12301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613034" indent="-307536" algn="l" defTabSz="12301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228105" indent="-307536" algn="l" defTabSz="12301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SG" sz="3100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7E189DD-55DA-41F9-AF02-280844EC1A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8260"/>
          <a:stretch/>
        </p:blipFill>
        <p:spPr>
          <a:xfrm>
            <a:off x="720090" y="1108423"/>
            <a:ext cx="11611570" cy="292882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C2192FF-4998-4900-8E17-D5E6EFDFA76D}"/>
              </a:ext>
            </a:extLst>
          </p:cNvPr>
          <p:cNvSpPr txBox="1"/>
          <p:nvPr/>
        </p:nvSpPr>
        <p:spPr>
          <a:xfrm>
            <a:off x="1368252" y="877590"/>
            <a:ext cx="19770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Periodic signal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1819C7C-B21B-4AAC-A84C-6E7A9718467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7668"/>
          <a:stretch/>
        </p:blipFill>
        <p:spPr>
          <a:xfrm>
            <a:off x="3600500" y="4511474"/>
            <a:ext cx="5334000" cy="20935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7E278FF-0F42-4C27-B164-D23631CE2461}"/>
                  </a:ext>
                </a:extLst>
              </p:cNvPr>
              <p:cNvSpPr txBox="1"/>
              <p:nvPr/>
            </p:nvSpPr>
            <p:spPr>
              <a:xfrm>
                <a:off x="1512268" y="4190396"/>
                <a:ext cx="619964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N" dirty="0"/>
                  <a:t>Periodic signal over only one period,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IN" b="0" i="1" smtClean="0">
                        <a:latin typeface="Cambria Math" panose="02040503050406030204" pitchFamily="18" charset="0"/>
                      </a:rPr>
                      <m:t>=0.01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IN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7E278FF-0F42-4C27-B164-D23631CE24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2268" y="4190396"/>
                <a:ext cx="6199646" cy="461665"/>
              </a:xfrm>
              <a:prstGeom prst="rect">
                <a:avLst/>
              </a:prstGeom>
              <a:blipFill>
                <a:blip r:embed="rId5"/>
                <a:stretch>
                  <a:fillRect l="-1475" t="-10526" b="-2894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Arrow: Right 15">
            <a:extLst>
              <a:ext uri="{FF2B5EF4-FFF2-40B4-BE49-F238E27FC236}">
                <a16:creationId xmlns:a16="http://schemas.microsoft.com/office/drawing/2014/main" id="{3640FE8B-6057-4555-8268-8DCFA502605B}"/>
              </a:ext>
            </a:extLst>
          </p:cNvPr>
          <p:cNvSpPr/>
          <p:nvPr/>
        </p:nvSpPr>
        <p:spPr>
          <a:xfrm>
            <a:off x="8107183" y="4358329"/>
            <a:ext cx="432048" cy="2308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7423C58-5D96-43B4-AB44-586FE1DCD9B2}"/>
                  </a:ext>
                </a:extLst>
              </p:cNvPr>
              <p:cNvSpPr txBox="1"/>
              <p:nvPr/>
            </p:nvSpPr>
            <p:spPr>
              <a:xfrm>
                <a:off x="8810862" y="4130637"/>
                <a:ext cx="5045484" cy="6617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N" b="0" dirty="0"/>
                  <a:t>Fundamenta</a:t>
                </a:r>
                <a:r>
                  <a:rPr lang="en-IN" dirty="0"/>
                  <a:t>l period,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I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IN" b="0" i="1" smtClean="0">
                        <a:latin typeface="Cambria Math" panose="02040503050406030204" pitchFamily="18" charset="0"/>
                      </a:rPr>
                      <m:t>=100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𝐻𝑧</m:t>
                    </m:r>
                  </m:oMath>
                </a14:m>
                <a:endParaRPr lang="en-IN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7423C58-5D96-43B4-AB44-586FE1DCD9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0862" y="4130637"/>
                <a:ext cx="5045484" cy="661720"/>
              </a:xfrm>
              <a:prstGeom prst="rect">
                <a:avLst/>
              </a:prstGeom>
              <a:blipFill>
                <a:blip r:embed="rId6"/>
                <a:stretch>
                  <a:fillRect l="-1812" b="-277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3" name="Ink 2"/>
              <p14:cNvContentPartPr/>
              <p14:nvPr/>
            </p14:nvContentPartPr>
            <p14:xfrm>
              <a:off x="1806480" y="1361160"/>
              <a:ext cx="9924840" cy="311904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797120" y="1348920"/>
                <a:ext cx="9945360" cy="3139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6168147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0238" y="-28455"/>
            <a:ext cx="11170341" cy="673425"/>
          </a:xfrm>
        </p:spPr>
        <p:txBody>
          <a:bodyPr>
            <a:normAutofit fontScale="90000"/>
          </a:bodyPr>
          <a:lstStyle/>
          <a:p>
            <a:pPr algn="l"/>
            <a:r>
              <a:rPr lang="en-SG" dirty="0">
                <a:solidFill>
                  <a:schemeClr val="tx2">
                    <a:lumMod val="50000"/>
                  </a:schemeClr>
                </a:solidFill>
              </a:rPr>
              <a:t>CTFS illustration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0" y="719795"/>
            <a:ext cx="144018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321290" y="6605014"/>
            <a:ext cx="3360420" cy="379409"/>
          </a:xfrm>
        </p:spPr>
        <p:txBody>
          <a:bodyPr/>
          <a:lstStyle/>
          <a:p>
            <a:fld id="{7B96BB4E-D7A3-45F2-839E-DE78D5C9FD42}" type="slidenum">
              <a:rPr lang="en-IN" smtClean="0"/>
              <a:pPr/>
              <a:t>17</a:t>
            </a:fld>
            <a:endParaRPr lang="en-IN" dirty="0"/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720090" y="1042864"/>
            <a:ext cx="12961620" cy="5184576"/>
          </a:xfrm>
          <a:prstGeom prst="rect">
            <a:avLst/>
          </a:prstGeom>
        </p:spPr>
        <p:txBody>
          <a:bodyPr vert="horz" lIns="123014" tIns="61507" rIns="123014" bIns="61507" rtlCol="0">
            <a:normAutofit/>
          </a:bodyPr>
          <a:lstStyle>
            <a:lvl1pPr marL="461303" indent="-461303" algn="l" defTabSz="12301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9491" indent="-384419" algn="l" defTabSz="1230142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37678" indent="-307536" algn="l" defTabSz="12301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52749" indent="-307536" algn="l" defTabSz="1230142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67820" indent="-307536" algn="l" defTabSz="1230142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82891" indent="-307536" algn="l" defTabSz="12301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97963" indent="-307536" algn="l" defTabSz="12301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613034" indent="-307536" algn="l" defTabSz="12301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228105" indent="-307536" algn="l" defTabSz="12301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SG" sz="3100" dirty="0">
              <a:solidFill>
                <a:schemeClr val="tx2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C2192FF-4998-4900-8E17-D5E6EFDFA76D}"/>
                  </a:ext>
                </a:extLst>
              </p:cNvPr>
              <p:cNvSpPr txBox="1"/>
              <p:nvPr/>
            </p:nvSpPr>
            <p:spPr>
              <a:xfrm>
                <a:off x="1368252" y="877590"/>
                <a:ext cx="386798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N" dirty="0"/>
                  <a:t>Fourier coefficients,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IN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endParaRPr lang="en-IN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C2192FF-4998-4900-8E17-D5E6EFDFA7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8252" y="877590"/>
                <a:ext cx="3867982" cy="461665"/>
              </a:xfrm>
              <a:prstGeom prst="rect">
                <a:avLst/>
              </a:prstGeom>
              <a:blipFill>
                <a:blip r:embed="rId3"/>
                <a:stretch>
                  <a:fillRect l="-2362" t="-10526" b="-2894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F083048-6EBF-4EC3-8F76-45389E47B8E3}"/>
                  </a:ext>
                </a:extLst>
              </p:cNvPr>
              <p:cNvSpPr txBox="1"/>
              <p:nvPr/>
            </p:nvSpPr>
            <p:spPr>
              <a:xfrm>
                <a:off x="5544716" y="614152"/>
                <a:ext cx="3182345" cy="9885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I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I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0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IN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nary>
                        <m:naryPr>
                          <m:ctrlPr>
                            <a:rPr lang="en-IN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I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I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23"/>
                                    </m:rPr>
                                    <a:rPr lang="en-IN" sz="20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IN" sz="20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num>
                            <m:den>
                              <m:r>
                                <m:rPr>
                                  <m:brk m:alnAt="23"/>
                                </m:rPr>
                                <a:rPr lang="en-IN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b>
                        <m:sup>
                          <m:f>
                            <m:fPr>
                              <m:ctrlPr>
                                <a:rPr lang="en-I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I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20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IN" sz="20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IN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  <m:e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I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sSup>
                            <m:sSupPr>
                              <m:ctrlPr>
                                <a:rPr lang="en-I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sz="20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IN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IN" sz="2000" b="0" i="1" smtClean="0">
                                  <a:latin typeface="Cambria Math" panose="02040503050406030204" pitchFamily="18" charset="0"/>
                                </a:rPr>
                                <m:t>𝑗𝑘</m:t>
                              </m:r>
                              <m:sSub>
                                <m:sSubPr>
                                  <m:ctrlPr>
                                    <a:rPr lang="en-I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2000" b="0" i="1" smtClean="0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IN" sz="20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IN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</m:e>
                      </m:nary>
                      <m:r>
                        <a:rPr lang="en-SG" sz="2000" b="0" i="1" smtClean="0">
                          <a:latin typeface="Cambria Math"/>
                        </a:rPr>
                        <m:t>𝑑𝑡</m:t>
                      </m:r>
                    </m:oMath>
                  </m:oMathPara>
                </a14:m>
                <a:endParaRPr lang="en-SG" sz="20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F083048-6EBF-4EC3-8F76-45389E47B8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4716" y="614152"/>
                <a:ext cx="3182345" cy="98854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Picture 21">
            <a:extLst>
              <a:ext uri="{FF2B5EF4-FFF2-40B4-BE49-F238E27FC236}">
                <a16:creationId xmlns:a16="http://schemas.microsoft.com/office/drawing/2014/main" id="{0C9993CD-6E15-43EC-B5BD-DD99B80DA7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04767" y="1388875"/>
            <a:ext cx="6530837" cy="32232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AE44BCB-437B-476D-B622-AC36D817D6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4090" y="1423527"/>
            <a:ext cx="6827883" cy="322326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3" name="Ink 2"/>
              <p14:cNvContentPartPr/>
              <p14:nvPr/>
            </p14:nvContentPartPr>
            <p14:xfrm>
              <a:off x="1849680" y="1244160"/>
              <a:ext cx="7024320" cy="394668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838520" y="1239120"/>
                <a:ext cx="7048800" cy="3955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1191740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0238" y="-28455"/>
            <a:ext cx="11170341" cy="673425"/>
          </a:xfrm>
        </p:spPr>
        <p:txBody>
          <a:bodyPr>
            <a:normAutofit fontScale="90000"/>
          </a:bodyPr>
          <a:lstStyle/>
          <a:p>
            <a:pPr algn="l"/>
            <a:r>
              <a:rPr lang="en-SG" dirty="0">
                <a:solidFill>
                  <a:schemeClr val="tx2">
                    <a:lumMod val="50000"/>
                  </a:schemeClr>
                </a:solidFill>
              </a:rPr>
              <a:t>CTFS illustration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0" y="719795"/>
            <a:ext cx="144018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321290" y="6605014"/>
            <a:ext cx="3360420" cy="379409"/>
          </a:xfrm>
        </p:spPr>
        <p:txBody>
          <a:bodyPr/>
          <a:lstStyle/>
          <a:p>
            <a:fld id="{7B96BB4E-D7A3-45F2-839E-DE78D5C9FD42}" type="slidenum">
              <a:rPr lang="en-IN" smtClean="0"/>
              <a:pPr/>
              <a:t>18</a:t>
            </a:fld>
            <a:endParaRPr lang="en-IN" dirty="0"/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720090" y="1042864"/>
            <a:ext cx="12961620" cy="5184576"/>
          </a:xfrm>
          <a:prstGeom prst="rect">
            <a:avLst/>
          </a:prstGeom>
        </p:spPr>
        <p:txBody>
          <a:bodyPr vert="horz" lIns="123014" tIns="61507" rIns="123014" bIns="61507" rtlCol="0">
            <a:normAutofit/>
          </a:bodyPr>
          <a:lstStyle>
            <a:lvl1pPr marL="461303" indent="-461303" algn="l" defTabSz="12301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9491" indent="-384419" algn="l" defTabSz="1230142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37678" indent="-307536" algn="l" defTabSz="12301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52749" indent="-307536" algn="l" defTabSz="1230142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67820" indent="-307536" algn="l" defTabSz="1230142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82891" indent="-307536" algn="l" defTabSz="12301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97963" indent="-307536" algn="l" defTabSz="12301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613034" indent="-307536" algn="l" defTabSz="12301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228105" indent="-307536" algn="l" defTabSz="12301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SG" sz="3100" dirty="0">
              <a:solidFill>
                <a:schemeClr val="tx2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C2192FF-4998-4900-8E17-D5E6EFDFA76D}"/>
                  </a:ext>
                </a:extLst>
              </p:cNvPr>
              <p:cNvSpPr txBox="1"/>
              <p:nvPr/>
            </p:nvSpPr>
            <p:spPr>
              <a:xfrm>
                <a:off x="1368252" y="877590"/>
                <a:ext cx="386798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N" dirty="0"/>
                  <a:t>Fourier coefficients,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IN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endParaRPr lang="en-IN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C2192FF-4998-4900-8E17-D5E6EFDFA7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8252" y="877590"/>
                <a:ext cx="3867982" cy="461665"/>
              </a:xfrm>
              <a:prstGeom prst="rect">
                <a:avLst/>
              </a:prstGeom>
              <a:blipFill>
                <a:blip r:embed="rId3"/>
                <a:stretch>
                  <a:fillRect l="-2362" t="-10526" b="-2894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7E278FF-0F42-4C27-B164-D23631CE2461}"/>
                  </a:ext>
                </a:extLst>
              </p:cNvPr>
              <p:cNvSpPr txBox="1"/>
              <p:nvPr/>
            </p:nvSpPr>
            <p:spPr>
              <a:xfrm>
                <a:off x="11089332" y="4381858"/>
                <a:ext cx="2925288" cy="13234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IN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16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IN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IN" sz="1600" dirty="0"/>
                  <a:t>corresponds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16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IN" sz="1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IN" sz="16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IN" sz="1600" b="0" i="0" smtClean="0">
                        <a:latin typeface="Cambria Math" panose="02040503050406030204" pitchFamily="18" charset="0"/>
                      </a:rPr>
                      <m:t>or</m:t>
                    </m:r>
                    <m:r>
                      <a:rPr lang="en-IN" sz="1600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IN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1600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IN" sz="1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IN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IN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16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IN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IN" sz="1600" dirty="0"/>
                  <a:t>corresponds to </a:t>
                </a:r>
                <a14:m>
                  <m:oMath xmlns:m="http://schemas.openxmlformats.org/officeDocument/2006/math">
                    <m:r>
                      <a:rPr lang="en-IN" sz="1600" b="0" i="0" smtClean="0">
                        <a:latin typeface="Cambria Math" panose="02040503050406030204" pitchFamily="18" charset="0"/>
                      </a:rPr>
                      <m:t>2</m:t>
                    </m:r>
                    <m:sSub>
                      <m:sSubPr>
                        <m:ctrlPr>
                          <a:rPr lang="en-I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16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IN" sz="16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IN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IN" sz="1600" b="0" i="1" smtClean="0">
                        <a:latin typeface="Cambria Math" panose="02040503050406030204" pitchFamily="18" charset="0"/>
                      </a:rPr>
                      <m:t>𝑜𝑟</m:t>
                    </m:r>
                    <m:r>
                      <a:rPr lang="en-IN" sz="1600" b="0" i="1" smtClean="0">
                        <a:latin typeface="Cambria Math" panose="02040503050406030204" pitchFamily="18" charset="0"/>
                      </a:rPr>
                      <m:t> 2</m:t>
                    </m:r>
                    <m:sSub>
                      <m:sSubPr>
                        <m:ctrlPr>
                          <a:rPr lang="en-IN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1600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IN" sz="1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IN" dirty="0"/>
              </a:p>
              <a:p>
                <a:r>
                  <a:rPr lang="en-IN" sz="1600" dirty="0"/>
                  <a:t>…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IN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16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IN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IN" sz="1600" dirty="0"/>
                  <a:t>corresponds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IN" sz="16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IN" sz="16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IN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IN" sz="1600" b="0" i="1" smtClean="0">
                        <a:latin typeface="Cambria Math" panose="02040503050406030204" pitchFamily="18" charset="0"/>
                      </a:rPr>
                      <m:t>𝑜𝑟</m:t>
                    </m:r>
                    <m:r>
                      <a:rPr lang="en-IN" sz="16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IN" sz="1600" b="0" i="1" smtClean="0">
                        <a:latin typeface="Cambria Math" panose="02040503050406030204" pitchFamily="18" charset="0"/>
                      </a:rPr>
                      <m:t>𝑘</m:t>
                    </m:r>
                    <m:sSub>
                      <m:sSubPr>
                        <m:ctrlPr>
                          <a:rPr lang="en-IN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1600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IN" sz="1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IN" sz="16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IN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16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IN" sz="16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</m:oMath>
                </a14:m>
                <a:r>
                  <a:rPr lang="en-IN" sz="1600" dirty="0"/>
                  <a:t>corresponds to </a:t>
                </a:r>
                <a14:m>
                  <m:oMath xmlns:m="http://schemas.openxmlformats.org/officeDocument/2006/math">
                    <m:r>
                      <a:rPr lang="en-IN" sz="1600" b="0" i="0" smtClean="0">
                        <a:latin typeface="Cambria Math" panose="02040503050406030204" pitchFamily="18" charset="0"/>
                      </a:rPr>
                      <m:t>10</m:t>
                    </m:r>
                    <m:sSub>
                      <m:sSubPr>
                        <m:ctrlPr>
                          <a:rPr lang="en-I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16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IN" sz="16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IN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IN" sz="1600" b="0" i="1" smtClean="0">
                        <a:latin typeface="Cambria Math" panose="02040503050406030204" pitchFamily="18" charset="0"/>
                      </a:rPr>
                      <m:t>𝑜𝑟</m:t>
                    </m:r>
                    <m:r>
                      <a:rPr lang="en-IN" sz="1600" b="0" i="1" smtClean="0">
                        <a:latin typeface="Cambria Math" panose="02040503050406030204" pitchFamily="18" charset="0"/>
                      </a:rPr>
                      <m:t> 10</m:t>
                    </m:r>
                    <m:sSub>
                      <m:sSubPr>
                        <m:ctrlPr>
                          <a:rPr lang="en-IN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1600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IN" sz="1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IN" sz="16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7E278FF-0F42-4C27-B164-D23631CE24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89332" y="4381858"/>
                <a:ext cx="2925288" cy="1323439"/>
              </a:xfrm>
              <a:prstGeom prst="rect">
                <a:avLst/>
              </a:prstGeom>
              <a:blipFill>
                <a:blip r:embed="rId4"/>
                <a:stretch>
                  <a:fillRect l="-1042" t="-1382" b="-506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Arrow: Right 15">
            <a:extLst>
              <a:ext uri="{FF2B5EF4-FFF2-40B4-BE49-F238E27FC236}">
                <a16:creationId xmlns:a16="http://schemas.microsoft.com/office/drawing/2014/main" id="{3640FE8B-6057-4555-8268-8DCFA502605B}"/>
              </a:ext>
            </a:extLst>
          </p:cNvPr>
          <p:cNvSpPr/>
          <p:nvPr/>
        </p:nvSpPr>
        <p:spPr>
          <a:xfrm>
            <a:off x="10438138" y="4928160"/>
            <a:ext cx="432048" cy="2308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F083048-6EBF-4EC3-8F76-45389E47B8E3}"/>
                  </a:ext>
                </a:extLst>
              </p:cNvPr>
              <p:cNvSpPr txBox="1"/>
              <p:nvPr/>
            </p:nvSpPr>
            <p:spPr>
              <a:xfrm>
                <a:off x="5544716" y="614152"/>
                <a:ext cx="3182345" cy="9885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I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I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0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IN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nary>
                        <m:naryPr>
                          <m:ctrlPr>
                            <a:rPr lang="en-IN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I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I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23"/>
                                    </m:rPr>
                                    <a:rPr lang="en-IN" sz="20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IN" sz="20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num>
                            <m:den>
                              <m:r>
                                <m:rPr>
                                  <m:brk m:alnAt="23"/>
                                </m:rPr>
                                <a:rPr lang="en-IN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b>
                        <m:sup>
                          <m:f>
                            <m:fPr>
                              <m:ctrlPr>
                                <a:rPr lang="en-I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I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20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IN" sz="20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IN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  <m:e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I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sSup>
                            <m:sSupPr>
                              <m:ctrlPr>
                                <a:rPr lang="en-I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sz="20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IN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IN" sz="2000" b="0" i="1" smtClean="0">
                                  <a:latin typeface="Cambria Math" panose="02040503050406030204" pitchFamily="18" charset="0"/>
                                </a:rPr>
                                <m:t>𝑗𝑘</m:t>
                              </m:r>
                              <m:sSub>
                                <m:sSubPr>
                                  <m:ctrlPr>
                                    <a:rPr lang="en-I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2000" b="0" i="1" smtClean="0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IN" sz="20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IN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</m:e>
                      </m:nary>
                      <m:r>
                        <a:rPr lang="en-SG" sz="2000" b="0" i="1" smtClean="0">
                          <a:latin typeface="Cambria Math"/>
                        </a:rPr>
                        <m:t>𝑑𝑡</m:t>
                      </m:r>
                    </m:oMath>
                  </m:oMathPara>
                </a14:m>
                <a:endParaRPr lang="en-SG" sz="20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F083048-6EBF-4EC3-8F76-45389E47B8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4716" y="614152"/>
                <a:ext cx="3182345" cy="98854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14969FE-7799-4EC6-A2FD-8487CAA90BEE}"/>
                  </a:ext>
                </a:extLst>
              </p:cNvPr>
              <p:cNvSpPr txBox="1"/>
              <p:nvPr/>
            </p:nvSpPr>
            <p:spPr>
              <a:xfrm>
                <a:off x="1296244" y="4625033"/>
                <a:ext cx="3295804" cy="8476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1800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IN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1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IN" sz="1800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IN" sz="1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IN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IN" sz="1800" b="0" i="1" smtClean="0">
                              <a:latin typeface="Cambria Math" panose="02040503050406030204" pitchFamily="18" charset="0"/>
                            </a:rPr>
                            <m:t>=−∞</m:t>
                          </m:r>
                        </m:sub>
                        <m:sup>
                          <m:r>
                            <a:rPr lang="en-IN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b>
                            <m:sSubPr>
                              <m:ctrlPr>
                                <a:rPr lang="en-I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18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IN" sz="18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I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sz="18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IN" sz="1800" b="0" i="1" smtClean="0">
                                  <a:latin typeface="Cambria Math" panose="02040503050406030204" pitchFamily="18" charset="0"/>
                                </a:rPr>
                                <m:t>𝑗𝑘</m:t>
                              </m:r>
                              <m:sSub>
                                <m:sSubPr>
                                  <m:ctrlPr>
                                    <a:rPr lang="en-IN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1800" b="0" i="1" smtClean="0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IN" sz="18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IN" sz="1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SG" sz="18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14969FE-7799-4EC6-A2FD-8487CAA90B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6244" y="4625033"/>
                <a:ext cx="3295804" cy="84760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Arrow: Right 18">
            <a:extLst>
              <a:ext uri="{FF2B5EF4-FFF2-40B4-BE49-F238E27FC236}">
                <a16:creationId xmlns:a16="http://schemas.microsoft.com/office/drawing/2014/main" id="{708CCAFB-3CA6-4FA9-9F73-E10E5BB0B213}"/>
              </a:ext>
            </a:extLst>
          </p:cNvPr>
          <p:cNvSpPr/>
          <p:nvPr/>
        </p:nvSpPr>
        <p:spPr>
          <a:xfrm>
            <a:off x="4376024" y="4960537"/>
            <a:ext cx="432048" cy="2308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7AC87BD-1282-4469-B8EE-771F7F3CD60C}"/>
                  </a:ext>
                </a:extLst>
              </p:cNvPr>
              <p:cNvSpPr txBox="1"/>
              <p:nvPr/>
            </p:nvSpPr>
            <p:spPr>
              <a:xfrm>
                <a:off x="5079703" y="4812746"/>
                <a:ext cx="528279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N" b="0" dirty="0"/>
                  <a:t>One weight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IN" dirty="0"/>
                  <a:t> for each complex sinusoid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7AC87BD-1282-4469-B8EE-771F7F3CD6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9703" y="4812746"/>
                <a:ext cx="5282793" cy="461665"/>
              </a:xfrm>
              <a:prstGeom prst="rect">
                <a:avLst/>
              </a:prstGeom>
              <a:blipFill>
                <a:blip r:embed="rId7"/>
                <a:stretch>
                  <a:fillRect l="-1730" t="-10526" r="-692" b="-2894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E9D8769-E0E5-47CE-8BC5-ACB43EFB14F3}"/>
                  </a:ext>
                </a:extLst>
              </p:cNvPr>
              <p:cNvSpPr txBox="1"/>
              <p:nvPr/>
            </p:nvSpPr>
            <p:spPr>
              <a:xfrm>
                <a:off x="2088332" y="6341839"/>
                <a:ext cx="807246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=17</m:t>
                    </m:r>
                  </m:oMath>
                </a14:m>
                <a:r>
                  <a:rPr lang="en-IN" dirty="0"/>
                  <a:t> corresponds to which frequency in the above example?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E9D8769-E0E5-47CE-8BC5-ACB43EFB14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8332" y="6341839"/>
                <a:ext cx="8072466" cy="461665"/>
              </a:xfrm>
              <a:prstGeom prst="rect">
                <a:avLst/>
              </a:prstGeom>
              <a:blipFill>
                <a:blip r:embed="rId8"/>
                <a:stretch>
                  <a:fillRect l="-227" t="-10526" r="-76" b="-2894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Picture 21">
            <a:extLst>
              <a:ext uri="{FF2B5EF4-FFF2-40B4-BE49-F238E27FC236}">
                <a16:creationId xmlns:a16="http://schemas.microsoft.com/office/drawing/2014/main" id="{0C9993CD-6E15-43EC-B5BD-DD99B80DA73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04767" y="1388875"/>
            <a:ext cx="6530837" cy="32232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AE44BCB-437B-476D-B622-AC36D817D69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4090" y="1423527"/>
            <a:ext cx="6827883" cy="322326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3" name="Ink 2"/>
              <p14:cNvContentPartPr/>
              <p14:nvPr/>
            </p14:nvContentPartPr>
            <p14:xfrm>
              <a:off x="4851000" y="4117680"/>
              <a:ext cx="2277360" cy="73980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844520" y="4106880"/>
                <a:ext cx="2296440" cy="761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7827697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0238" y="-28455"/>
            <a:ext cx="11170341" cy="673425"/>
          </a:xfrm>
        </p:spPr>
        <p:txBody>
          <a:bodyPr>
            <a:normAutofit fontScale="90000"/>
          </a:bodyPr>
          <a:lstStyle/>
          <a:p>
            <a:pPr algn="l"/>
            <a:r>
              <a:rPr lang="en-SG" dirty="0">
                <a:solidFill>
                  <a:schemeClr val="tx2">
                    <a:lumMod val="50000"/>
                  </a:schemeClr>
                </a:solidFill>
              </a:rPr>
              <a:t>CTFS illustration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0" y="719795"/>
            <a:ext cx="144018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321290" y="6605014"/>
            <a:ext cx="3360420" cy="379409"/>
          </a:xfrm>
        </p:spPr>
        <p:txBody>
          <a:bodyPr/>
          <a:lstStyle/>
          <a:p>
            <a:fld id="{7B96BB4E-D7A3-45F2-839E-DE78D5C9FD42}" type="slidenum">
              <a:rPr lang="en-IN" smtClean="0"/>
              <a:pPr/>
              <a:t>19</a:t>
            </a:fld>
            <a:endParaRPr lang="en-IN" dirty="0"/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720090" y="1042864"/>
            <a:ext cx="12961620" cy="5184576"/>
          </a:xfrm>
          <a:prstGeom prst="rect">
            <a:avLst/>
          </a:prstGeom>
        </p:spPr>
        <p:txBody>
          <a:bodyPr vert="horz" lIns="123014" tIns="61507" rIns="123014" bIns="61507" rtlCol="0">
            <a:normAutofit/>
          </a:bodyPr>
          <a:lstStyle>
            <a:lvl1pPr marL="461303" indent="-461303" algn="l" defTabSz="12301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9491" indent="-384419" algn="l" defTabSz="1230142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37678" indent="-307536" algn="l" defTabSz="12301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52749" indent="-307536" algn="l" defTabSz="1230142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67820" indent="-307536" algn="l" defTabSz="1230142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82891" indent="-307536" algn="l" defTabSz="12301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97963" indent="-307536" algn="l" defTabSz="12301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613034" indent="-307536" algn="l" defTabSz="12301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228105" indent="-307536" algn="l" defTabSz="12301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SG" sz="3100" dirty="0">
              <a:solidFill>
                <a:schemeClr val="tx2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C2192FF-4998-4900-8E17-D5E6EFDFA76D}"/>
                  </a:ext>
                </a:extLst>
              </p:cNvPr>
              <p:cNvSpPr txBox="1"/>
              <p:nvPr/>
            </p:nvSpPr>
            <p:spPr>
              <a:xfrm>
                <a:off x="1044171" y="2461867"/>
                <a:ext cx="8100945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dirty="0"/>
                  <a:t>Signal reconstruction: Given Fourier series coefficients and fundamental frequency,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IN" dirty="0"/>
                  <a:t> can be reconstructed 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C2192FF-4998-4900-8E17-D5E6EFDFA7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171" y="2461867"/>
                <a:ext cx="8100945" cy="830997"/>
              </a:xfrm>
              <a:prstGeom prst="rect">
                <a:avLst/>
              </a:prstGeom>
              <a:blipFill>
                <a:blip r:embed="rId3"/>
                <a:stretch>
                  <a:fillRect l="-1129" t="-5882" b="-1617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14969FE-7799-4EC6-A2FD-8487CAA90BEE}"/>
                  </a:ext>
                </a:extLst>
              </p:cNvPr>
              <p:cNvSpPr txBox="1"/>
              <p:nvPr/>
            </p:nvSpPr>
            <p:spPr>
              <a:xfrm>
                <a:off x="2592388" y="3615932"/>
                <a:ext cx="3295804" cy="10993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I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=−∞</m:t>
                          </m:r>
                        </m:sub>
                        <m:sup>
                          <m:r>
                            <a:rPr lang="en-I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b>
                            <m:sSubPr>
                              <m:ctrlP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𝑗𝑘</m:t>
                              </m:r>
                              <m:sSub>
                                <m:sSubPr>
                                  <m:ctrlP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14969FE-7799-4EC6-A2FD-8487CAA90B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2388" y="3615932"/>
                <a:ext cx="3295804" cy="109934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E83B88CA-2B39-4090-BC5B-60E3BECC3C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63160" y="467464"/>
            <a:ext cx="5334000" cy="705612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FD49249-C7B3-47D9-8783-923682B4DB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9810" y="743666"/>
            <a:ext cx="7680960" cy="17526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3" name="Ink 2"/>
              <p14:cNvContentPartPr/>
              <p14:nvPr/>
            </p14:nvContentPartPr>
            <p14:xfrm>
              <a:off x="3481560" y="1059480"/>
              <a:ext cx="10198440" cy="397512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475800" y="1047600"/>
                <a:ext cx="10208520" cy="3999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2074994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0238" y="-28455"/>
            <a:ext cx="11170341" cy="673425"/>
          </a:xfrm>
        </p:spPr>
        <p:txBody>
          <a:bodyPr>
            <a:noAutofit/>
          </a:bodyPr>
          <a:lstStyle/>
          <a:p>
            <a:pPr algn="l"/>
            <a:r>
              <a:rPr lang="en-SG" sz="4800" dirty="0">
                <a:solidFill>
                  <a:schemeClr val="tx2">
                    <a:lumMod val="50000"/>
                  </a:schemeClr>
                </a:solidFill>
              </a:rPr>
              <a:t>Periodic signals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0" y="719795"/>
            <a:ext cx="144018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321290" y="6605014"/>
            <a:ext cx="3360420" cy="379409"/>
          </a:xfrm>
        </p:spPr>
        <p:txBody>
          <a:bodyPr/>
          <a:lstStyle/>
          <a:p>
            <a:fld id="{7B96BB4E-D7A3-45F2-839E-DE78D5C9FD42}" type="slidenum">
              <a:rPr lang="en-IN" smtClean="0"/>
              <a:pPr/>
              <a:t>2</a:t>
            </a:fld>
            <a:endParaRPr lang="en-IN" dirty="0"/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720090" y="1042864"/>
            <a:ext cx="12961620" cy="5184576"/>
          </a:xfrm>
          <a:prstGeom prst="rect">
            <a:avLst/>
          </a:prstGeom>
        </p:spPr>
        <p:txBody>
          <a:bodyPr vert="horz" lIns="123014" tIns="61507" rIns="123014" bIns="61507" rtlCol="0">
            <a:normAutofit/>
          </a:bodyPr>
          <a:lstStyle>
            <a:lvl1pPr marL="461303" indent="-461303" algn="l" defTabSz="12301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9491" indent="-384419" algn="l" defTabSz="1230142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37678" indent="-307536" algn="l" defTabSz="12301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52749" indent="-307536" algn="l" defTabSz="1230142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67820" indent="-307536" algn="l" defTabSz="1230142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82891" indent="-307536" algn="l" defTabSz="12301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97963" indent="-307536" algn="l" defTabSz="12301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613034" indent="-307536" algn="l" defTabSz="12301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228105" indent="-307536" algn="l" defTabSz="12301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SG" sz="3100" dirty="0">
              <a:solidFill>
                <a:schemeClr val="tx2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1724400" y="794880"/>
              <a:ext cx="12587760" cy="421344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11800" y="783360"/>
                <a:ext cx="12612960" cy="4237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73523387"/>
      </p:ext>
    </p:extLst>
  </p:cSld>
  <p:clrMapOvr>
    <a:masterClrMapping/>
  </p:clrMapOvr>
  <p:transition spd="slow">
    <p:push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0238" y="-28455"/>
            <a:ext cx="13341472" cy="673425"/>
          </a:xfrm>
        </p:spPr>
        <p:txBody>
          <a:bodyPr>
            <a:noAutofit/>
          </a:bodyPr>
          <a:lstStyle/>
          <a:p>
            <a:pPr algn="l"/>
            <a:r>
              <a:rPr lang="en-SG" sz="4800" dirty="0">
                <a:solidFill>
                  <a:schemeClr val="tx2">
                    <a:lumMod val="50000"/>
                  </a:schemeClr>
                </a:solidFill>
              </a:rPr>
              <a:t>Complex exponential Fourier series representation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0" y="719795"/>
            <a:ext cx="144018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321290" y="6605014"/>
            <a:ext cx="3360420" cy="379409"/>
          </a:xfrm>
        </p:spPr>
        <p:txBody>
          <a:bodyPr/>
          <a:lstStyle/>
          <a:p>
            <a:fld id="{7B96BB4E-D7A3-45F2-839E-DE78D5C9FD42}" type="slidenum">
              <a:rPr lang="en-IN" smtClean="0"/>
              <a:pPr/>
              <a:t>20</a:t>
            </a:fld>
            <a:endParaRPr lang="en-IN" dirty="0"/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720090" y="1042864"/>
            <a:ext cx="12961620" cy="5184576"/>
          </a:xfrm>
          <a:prstGeom prst="rect">
            <a:avLst/>
          </a:prstGeom>
        </p:spPr>
        <p:txBody>
          <a:bodyPr vert="horz" lIns="123014" tIns="61507" rIns="123014" bIns="61507" rtlCol="0">
            <a:normAutofit/>
          </a:bodyPr>
          <a:lstStyle>
            <a:lvl1pPr marL="461303" indent="-461303" algn="l" defTabSz="12301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9491" indent="-384419" algn="l" defTabSz="1230142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37678" indent="-307536" algn="l" defTabSz="12301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52749" indent="-307536" algn="l" defTabSz="1230142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67820" indent="-307536" algn="l" defTabSz="1230142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82891" indent="-307536" algn="l" defTabSz="12301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97963" indent="-307536" algn="l" defTabSz="12301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613034" indent="-307536" algn="l" defTabSz="12301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228105" indent="-307536" algn="l" defTabSz="12301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SG" sz="3100" dirty="0">
              <a:solidFill>
                <a:schemeClr val="tx2">
                  <a:lumMod val="75000"/>
                </a:schemeClr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3CA5E19-4393-9581-E668-BCC66F12F9FE}"/>
              </a:ext>
            </a:extLst>
          </p:cNvPr>
          <p:cNvGrpSpPr/>
          <p:nvPr/>
        </p:nvGrpSpPr>
        <p:grpSpPr>
          <a:xfrm>
            <a:off x="1512268" y="988065"/>
            <a:ext cx="11528336" cy="1346266"/>
            <a:chOff x="2098939" y="2146964"/>
            <a:chExt cx="11528336" cy="134626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F6EED2F8-5384-3051-6B8F-F1F1EEE33E49}"/>
                    </a:ext>
                  </a:extLst>
                </p:cNvPr>
                <p:cNvSpPr txBox="1"/>
                <p:nvPr/>
              </p:nvSpPr>
              <p:spPr>
                <a:xfrm>
                  <a:off x="2098939" y="2190410"/>
                  <a:ext cx="3622658" cy="126714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n-IN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sz="2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IN" sz="2800" b="0" i="1" smtClean="0">
                            <a:latin typeface="Cambria Math" panose="02040503050406030204" pitchFamily="18" charset="0"/>
                          </a:rPr>
                          <m:t>= </m:t>
                        </m:r>
                        <m:nary>
                          <m:naryPr>
                            <m:chr m:val="∑"/>
                            <m:ctrlPr>
                              <a:rPr lang="en-IN" sz="28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IN" sz="28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IN" sz="2800" b="0" i="1" smtClean="0">
                                <a:latin typeface="Cambria Math" panose="02040503050406030204" pitchFamily="18" charset="0"/>
                              </a:rPr>
                              <m:t>=−∞</m:t>
                            </m:r>
                          </m:sub>
                          <m:sup>
                            <m:r>
                              <a:rPr lang="en-IN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∞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IN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sz="28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IN" sz="28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en-IN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IN" sz="2800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IN" sz="2800" b="0" i="1" smtClean="0">
                                    <a:latin typeface="Cambria Math" panose="02040503050406030204" pitchFamily="18" charset="0"/>
                                  </a:rPr>
                                  <m:t>𝑗𝑘</m:t>
                                </m:r>
                                <m:sSub>
                                  <m:sSubPr>
                                    <m:ctrlPr>
                                      <a:rPr lang="en-IN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sz="2800" b="0" i="1" smtClean="0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IN" sz="28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IN" sz="28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p>
                          </m:e>
                        </m:nary>
                      </m:oMath>
                    </m:oMathPara>
                  </a14:m>
                  <a:endParaRPr lang="en-SG" sz="2800" dirty="0"/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F6EED2F8-5384-3051-6B8F-F1F1EEE33E4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98939" y="2190410"/>
                  <a:ext cx="3622658" cy="126714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2166FA2A-2FB7-29CD-724C-23B900F15BD9}"/>
                </a:ext>
              </a:extLst>
            </p:cNvPr>
            <p:cNvCxnSpPr/>
            <p:nvPr/>
          </p:nvCxnSpPr>
          <p:spPr>
            <a:xfrm>
              <a:off x="6120780" y="2876330"/>
              <a:ext cx="2808312" cy="0"/>
            </a:xfrm>
            <a:prstGeom prst="straightConnector1">
              <a:avLst/>
            </a:prstGeom>
            <a:ln w="57150">
              <a:solidFill>
                <a:srgbClr val="00B05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DB6CEB1B-5184-39A4-7847-4E0A4930651D}"/>
                    </a:ext>
                  </a:extLst>
                </p:cNvPr>
                <p:cNvSpPr txBox="1"/>
                <p:nvPr/>
              </p:nvSpPr>
              <p:spPr>
                <a:xfrm>
                  <a:off x="9249217" y="2146964"/>
                  <a:ext cx="4378058" cy="134626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IN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8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IN" sz="28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IN" sz="2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IN" sz="28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IN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IN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sz="28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IN" sz="2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den>
                        </m:f>
                        <m:nary>
                          <m:naryPr>
                            <m:ctrlPr>
                              <a:rPr lang="en-IN" sz="28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IN" sz="28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IN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IN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23"/>
                                      </m:rPr>
                                      <a:rPr lang="en-IN" sz="2800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en-IN" sz="28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m:rPr>
                                    <m:brk m:alnAt="23"/>
                                  </m:rPr>
                                  <a:rPr lang="en-IN" sz="28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b>
                          <m:sup>
                            <m:f>
                              <m:fPr>
                                <m:ctrlPr>
                                  <a:rPr lang="en-IN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IN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sz="2800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IN" sz="28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IN" sz="28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p>
                          <m:e>
                            <m:r>
                              <a:rPr lang="en-IN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d>
                              <m:dPr>
                                <m:ctrlPr>
                                  <a:rPr lang="en-IN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IN" sz="28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sSup>
                              <m:sSupPr>
                                <m:ctrlPr>
                                  <a:rPr lang="en-IN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IN" sz="2800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IN" sz="28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IN" sz="2800" b="0" i="1" smtClean="0">
                                    <a:latin typeface="Cambria Math" panose="02040503050406030204" pitchFamily="18" charset="0"/>
                                  </a:rPr>
                                  <m:t>𝑗𝑘</m:t>
                                </m:r>
                                <m:sSub>
                                  <m:sSubPr>
                                    <m:ctrlPr>
                                      <a:rPr lang="en-IN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sz="2800" b="0" i="1" smtClean="0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IN" sz="28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IN" sz="28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p>
                          </m:e>
                        </m:nary>
                        <m:r>
                          <a:rPr lang="en-SG" sz="2800" b="0" i="1" smtClean="0">
                            <a:latin typeface="Cambria Math"/>
                          </a:rPr>
                          <m:t>𝑑𝑡</m:t>
                        </m:r>
                      </m:oMath>
                    </m:oMathPara>
                  </a14:m>
                  <a:endParaRPr lang="en-SG" sz="2800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DB6CEB1B-5184-39A4-7847-4E0A493065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49217" y="2146964"/>
                  <a:ext cx="4378058" cy="1346266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6EC946EF-B5DF-557A-8232-A4C0B95241D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09557" y="3275113"/>
                <a:ext cx="12961620" cy="3024335"/>
              </a:xfrm>
            </p:spPr>
            <p:txBody>
              <a:bodyPr>
                <a:normAutofit fontScale="92500"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IN" sz="3200" i="1" smtClean="0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3200" i="1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IN" sz="3200" i="1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3200" dirty="0">
                    <a:solidFill>
                      <a:schemeClr val="tx2">
                        <a:lumMod val="75000"/>
                      </a:schemeClr>
                    </a:solidFill>
                  </a:rPr>
                  <a:t> corresponds to a specific frequency </a:t>
                </a:r>
                <a14:m>
                  <m:oMath xmlns:m="http://schemas.openxmlformats.org/officeDocument/2006/math">
                    <m:r>
                      <a:rPr lang="en-IN" sz="3200" i="1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𝑘</m:t>
                    </m:r>
                    <m:sSub>
                      <m:sSubPr>
                        <m:ctrlPr>
                          <a:rPr lang="en-IN" sz="3200" i="1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3200" i="1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IN" sz="3200" i="1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sz="3200" dirty="0">
                  <a:solidFill>
                    <a:schemeClr val="tx2">
                      <a:lumMod val="75000"/>
                    </a:schemeClr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IN" sz="3200" b="0" i="1" dirty="0" smtClean="0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3200" b="0" i="1" dirty="0" smtClean="0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IN" sz="3200" b="0" i="1" dirty="0" smtClean="0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3200" dirty="0">
                    <a:solidFill>
                      <a:schemeClr val="tx2">
                        <a:lumMod val="75000"/>
                      </a:schemeClr>
                    </a:solidFill>
                  </a:rPr>
                  <a:t> represents the strength of sinusoid (</a:t>
                </a:r>
                <a14:m>
                  <m:oMath xmlns:m="http://schemas.openxmlformats.org/officeDocument/2006/math">
                    <m:r>
                      <a:rPr lang="en-IN" sz="3200" i="1" dirty="0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𝑘</m:t>
                    </m:r>
                    <m:sSub>
                      <m:sSubPr>
                        <m:ctrlPr>
                          <a:rPr lang="en-IN" sz="3200" i="1" dirty="0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3200" i="1" dirty="0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IN" sz="3200" i="1" dirty="0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3200" dirty="0">
                    <a:solidFill>
                      <a:schemeClr val="tx2">
                        <a:lumMod val="75000"/>
                      </a:schemeClr>
                    </a:solidFill>
                  </a:rPr>
                  <a:t>) in </a:t>
                </a:r>
                <a14:m>
                  <m:oMath xmlns:m="http://schemas.openxmlformats.org/officeDocument/2006/math">
                    <m:r>
                      <a:rPr lang="en-IN" sz="3200" b="0" i="1" smtClean="0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IN" sz="3200" b="0" i="1" smtClean="0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3200" b="0" i="1" smtClean="0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en-US" sz="3200" dirty="0">
                  <a:solidFill>
                    <a:schemeClr val="tx2">
                      <a:lumMod val="75000"/>
                    </a:schemeClr>
                  </a:solidFill>
                </a:endParaRPr>
              </a:p>
              <a:p>
                <a:r>
                  <a:rPr lang="en-US" sz="3200" dirty="0">
                    <a:solidFill>
                      <a:schemeClr val="tx2">
                        <a:lumMod val="75000"/>
                      </a:schemeClr>
                    </a:solidFill>
                  </a:rPr>
                  <a:t>Fourier series representation gives an idea of the frequency components of </a:t>
                </a:r>
                <a14:m>
                  <m:oMath xmlns:m="http://schemas.openxmlformats.org/officeDocument/2006/math">
                    <m:r>
                      <a:rPr lang="en-IN" sz="3200" b="0" i="1" smtClean="0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IN" sz="3200" b="0" i="1" smtClean="0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IN" sz="3200" b="0" i="1" smtClean="0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IN" sz="3200" b="0" i="1" smtClean="0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3200" dirty="0">
                  <a:solidFill>
                    <a:schemeClr val="tx2">
                      <a:lumMod val="75000"/>
                    </a:schemeClr>
                  </a:solidFill>
                </a:endParaRPr>
              </a:p>
              <a:p>
                <a:r>
                  <a:rPr lang="en-US" sz="3200" dirty="0">
                    <a:solidFill>
                      <a:srgbClr val="00B050"/>
                    </a:solidFill>
                  </a:rPr>
                  <a:t>For a periodic signal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32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32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IN" sz="32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IN" sz="32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IN" sz="32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>
                    <a:solidFill>
                      <a:srgbClr val="00B050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32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32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IN" sz="32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3200" dirty="0">
                    <a:solidFill>
                      <a:srgbClr val="00B050"/>
                    </a:solidFill>
                  </a:rPr>
                  <a:t>s obtained at </a:t>
                </a:r>
                <a14:m>
                  <m:oMath xmlns:m="http://schemas.openxmlformats.org/officeDocument/2006/math">
                    <m:r>
                      <a:rPr lang="en-IN" sz="32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sSub>
                      <m:sSubPr>
                        <m:ctrlPr>
                          <a:rPr lang="en-IN" sz="32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32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IN" sz="32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3200" dirty="0">
                    <a:solidFill>
                      <a:srgbClr val="00B050"/>
                    </a:solidFill>
                  </a:rPr>
                  <a:t> are sufficient to represent </a:t>
                </a:r>
                <a14:m>
                  <m:oMath xmlns:m="http://schemas.openxmlformats.org/officeDocument/2006/math">
                    <m:r>
                      <a:rPr lang="en-IN" sz="32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IN" sz="32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IN" sz="32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IN" sz="32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3200" dirty="0">
                  <a:solidFill>
                    <a:srgbClr val="00B050"/>
                  </a:solidFill>
                </a:endParaRPr>
              </a:p>
              <a:p>
                <a:endParaRPr lang="en-US" sz="3200" dirty="0">
                  <a:solidFill>
                    <a:schemeClr val="tx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6EC946EF-B5DF-557A-8232-A4C0B95241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09557" y="3275113"/>
                <a:ext cx="12961620" cy="3024335"/>
              </a:xfrm>
              <a:blipFill>
                <a:blip r:embed="rId5"/>
                <a:stretch>
                  <a:fillRect l="-753" t="-181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0" name="Ink 9"/>
              <p14:cNvContentPartPr/>
              <p14:nvPr/>
            </p14:nvContentPartPr>
            <p14:xfrm>
              <a:off x="8812800" y="2339280"/>
              <a:ext cx="4459680" cy="637920"/>
            </p14:xfrm>
          </p:contentPart>
        </mc:Choice>
        <mc:Fallback>
          <p:pic>
            <p:nvPicPr>
              <p:cNvPr id="10" name="Ink 9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800560" y="2333880"/>
                <a:ext cx="4485960" cy="654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0005172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id="{81BFD88E-5228-9497-9107-0D732655D01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09557" y="869445"/>
                <a:ext cx="12961620" cy="579004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endParaRPr lang="en-US" sz="3200" dirty="0">
                  <a:solidFill>
                    <a:schemeClr val="tx2">
                      <a:lumMod val="75000"/>
                    </a:schemeClr>
                  </a:solidFill>
                </a:endParaRPr>
              </a:p>
              <a:p>
                <a:pPr marL="0" indent="0">
                  <a:buNone/>
                </a:pPr>
                <a:endParaRPr lang="en-US" sz="3200" dirty="0">
                  <a:solidFill>
                    <a:schemeClr val="tx2">
                      <a:lumMod val="75000"/>
                    </a:schemeClr>
                  </a:solidFill>
                </a:endParaRPr>
              </a:p>
              <a:p>
                <a:pPr marL="0" indent="0">
                  <a:buNone/>
                </a:pPr>
                <a:endParaRPr lang="en-US" sz="3200" dirty="0">
                  <a:solidFill>
                    <a:schemeClr val="tx2">
                      <a:lumMod val="75000"/>
                    </a:schemeClr>
                  </a:solidFill>
                </a:endParaRPr>
              </a:p>
              <a:p>
                <a:endParaRPr lang="en-US" sz="3200" dirty="0">
                  <a:solidFill>
                    <a:schemeClr val="tx2">
                      <a:lumMod val="75000"/>
                    </a:schemeClr>
                  </a:solidFill>
                </a:endParaRPr>
              </a:p>
              <a:p>
                <a:r>
                  <a:rPr lang="en-US" sz="3200" dirty="0">
                    <a:solidFill>
                      <a:schemeClr val="tx2">
                        <a:lumMod val="75000"/>
                      </a:schemeClr>
                    </a:solidFill>
                  </a:rPr>
                  <a:t>Relation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3200" b="0" i="1" smtClean="0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3200" b="0" i="1" smtClean="0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IN" sz="3200" b="0" i="1" smtClean="0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3200" dirty="0">
                    <a:solidFill>
                      <a:schemeClr val="tx2">
                        <a:lumMod val="75000"/>
                      </a:schemeClr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3200" b="0" i="1" smtClean="0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3200" b="0" i="1" smtClean="0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IN" sz="3200" b="0" i="1" smtClean="0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3200" dirty="0">
                    <a:solidFill>
                      <a:schemeClr val="tx2">
                        <a:lumMod val="75000"/>
                      </a:schemeClr>
                    </a:solidFill>
                  </a:rPr>
                  <a:t> and complex Fourier coefficients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3200" b="0" i="1" smtClean="0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3200" b="0" i="1" smtClean="0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IN" sz="3200" b="0" i="1" smtClean="0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sz="3200" dirty="0">
                  <a:solidFill>
                    <a:schemeClr val="tx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id="{81BFD88E-5228-9497-9107-0D732655D01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09557" y="869445"/>
                <a:ext cx="12961620" cy="5790043"/>
              </a:xfrm>
              <a:blipFill>
                <a:blip r:embed="rId3"/>
                <a:stretch>
                  <a:fillRect l="-84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0238" y="-28455"/>
            <a:ext cx="13341472" cy="673425"/>
          </a:xfrm>
        </p:spPr>
        <p:txBody>
          <a:bodyPr>
            <a:noAutofit/>
          </a:bodyPr>
          <a:lstStyle/>
          <a:p>
            <a:pPr algn="l"/>
            <a:r>
              <a:rPr lang="en-SG" sz="4800" dirty="0">
                <a:solidFill>
                  <a:schemeClr val="tx2">
                    <a:lumMod val="50000"/>
                  </a:schemeClr>
                </a:solidFill>
              </a:rPr>
              <a:t>Trigonometric Fourier series representation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0" y="719795"/>
            <a:ext cx="144018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321290" y="6605014"/>
            <a:ext cx="3360420" cy="379409"/>
          </a:xfrm>
        </p:spPr>
        <p:txBody>
          <a:bodyPr/>
          <a:lstStyle/>
          <a:p>
            <a:fld id="{7B96BB4E-D7A3-45F2-839E-DE78D5C9FD42}" type="slidenum">
              <a:rPr lang="en-IN" smtClean="0"/>
              <a:pPr/>
              <a:t>21</a:t>
            </a:fld>
            <a:endParaRPr lang="en-IN" dirty="0"/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720090" y="1042864"/>
            <a:ext cx="12961620" cy="5184576"/>
          </a:xfrm>
          <a:prstGeom prst="rect">
            <a:avLst/>
          </a:prstGeom>
        </p:spPr>
        <p:txBody>
          <a:bodyPr vert="horz" lIns="123014" tIns="61507" rIns="123014" bIns="61507" rtlCol="0">
            <a:normAutofit/>
          </a:bodyPr>
          <a:lstStyle>
            <a:lvl1pPr marL="461303" indent="-461303" algn="l" defTabSz="12301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9491" indent="-384419" algn="l" defTabSz="1230142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37678" indent="-307536" algn="l" defTabSz="12301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52749" indent="-307536" algn="l" defTabSz="1230142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67820" indent="-307536" algn="l" defTabSz="1230142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82891" indent="-307536" algn="l" defTabSz="12301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97963" indent="-307536" algn="l" defTabSz="12301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613034" indent="-307536" algn="l" defTabSz="12301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228105" indent="-307536" algn="l" defTabSz="12301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SG" sz="3100" dirty="0">
              <a:solidFill>
                <a:schemeClr val="tx2">
                  <a:lumMod val="75000"/>
                </a:schemeClr>
              </a:solidFill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73B7E12-AA1F-92B8-3E69-9FAC17466226}"/>
              </a:ext>
            </a:extLst>
          </p:cNvPr>
          <p:cNvGrpSpPr/>
          <p:nvPr/>
        </p:nvGrpSpPr>
        <p:grpSpPr>
          <a:xfrm>
            <a:off x="720091" y="988065"/>
            <a:ext cx="11251706" cy="1585890"/>
            <a:chOff x="720091" y="988065"/>
            <a:chExt cx="11251706" cy="158589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5570BD-8E92-8688-23C3-5D6A3A8A5F8E}"/>
                </a:ext>
              </a:extLst>
            </p:cNvPr>
            <p:cNvGrpSpPr/>
            <p:nvPr/>
          </p:nvGrpSpPr>
          <p:grpSpPr>
            <a:xfrm>
              <a:off x="720091" y="988065"/>
              <a:ext cx="11251706" cy="1138934"/>
              <a:chOff x="2098938" y="2146964"/>
              <a:chExt cx="10528251" cy="113893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09744713-8DD2-9734-F903-E8771B68D4E6}"/>
                      </a:ext>
                    </a:extLst>
                  </p:cNvPr>
                  <p:cNvSpPr txBox="1"/>
                  <p:nvPr/>
                </p:nvSpPr>
                <p:spPr>
                  <a:xfrm>
                    <a:off x="2098938" y="2354296"/>
                    <a:ext cx="4977942" cy="93160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I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I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I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20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IN" sz="20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IN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ctrlPr>
                                <a:rPr lang="en-I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IN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IN" sz="20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I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sup>
                            <m:e>
                              <m:d>
                                <m:dPr>
                                  <m:ctrlPr>
                                    <a:rPr lang="en-I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IN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sz="2000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IN" sz="2000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func>
                                    <m:funcPr>
                                      <m:ctrlPr>
                                        <a:rPr lang="en-IN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IN" sz="2000" b="0" i="0" smtClean="0"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IN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IN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IN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IN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𝜔</m:t>
                                              </m:r>
                                            </m:e>
                                            <m:sub>
                                              <m:r>
                                                <a:rPr lang="en-IN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sub>
                                          </m:sSub>
                                          <m:r>
                                            <a:rPr lang="en-IN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</m:d>
                                    </m:e>
                                  </m:func>
                                  <m:r>
                                    <a:rPr lang="en-IN" sz="20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IN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sz="2000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IN" sz="2000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m:rPr>
                                      <m:sty m:val="p"/>
                                    </m:rPr>
                                    <a:rPr lang="en-IN" sz="2000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  <m:r>
                                    <a:rPr lang="en-IN" sz="2000" b="0" i="1" smtClean="0">
                                      <a:latin typeface="Cambria Math" panose="02040503050406030204" pitchFamily="18" charset="0"/>
                                    </a:rPr>
                                    <m:t>⁡(</m:t>
                                  </m:r>
                                  <m:r>
                                    <a:rPr lang="en-IN" sz="20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sSub>
                                    <m:sSubPr>
                                      <m:ctrlPr>
                                        <a:rPr lang="en-IN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sz="2000" b="0" i="1" smtClean="0">
                                          <a:latin typeface="Cambria Math" panose="02040503050406030204" pitchFamily="18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IN" sz="20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IN" sz="20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IN" sz="200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</m:nary>
                        </m:oMath>
                      </m:oMathPara>
                    </a14:m>
                    <a:endParaRPr lang="en-SG" sz="2000" dirty="0"/>
                  </a:p>
                </p:txBody>
              </p:sp>
            </mc:Choice>
            <mc:Fallback xmlns=""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09744713-8DD2-9734-F903-E8771B68D4E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98938" y="2354296"/>
                    <a:ext cx="4977942" cy="93160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C9244249-AB4E-7F73-E854-8AEE789AC8E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76880" y="2876330"/>
                <a:ext cx="1852212" cy="0"/>
              </a:xfrm>
              <a:prstGeom prst="straightConnector1">
                <a:avLst/>
              </a:prstGeom>
              <a:ln w="57150">
                <a:solidFill>
                  <a:srgbClr val="00B050"/>
                </a:solidFill>
                <a:headEnd type="arrow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B966454A-B6DD-7179-0D66-8F0007D0A580}"/>
                      </a:ext>
                    </a:extLst>
                  </p:cNvPr>
                  <p:cNvSpPr txBox="1"/>
                  <p:nvPr/>
                </p:nvSpPr>
                <p:spPr>
                  <a:xfrm>
                    <a:off x="9249217" y="2146964"/>
                    <a:ext cx="3377972" cy="77950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I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IN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I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I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20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IN" sz="20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den>
                          </m:f>
                          <m:nary>
                            <m:naryPr>
                              <m:supHide m:val="on"/>
                              <m:ctrlPr>
                                <a:rPr lang="en-I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IN" sz="2000" b="0" i="1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sSub>
                                <m:sSubPr>
                                  <m:ctrlPr>
                                    <a:rPr lang="en-I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20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IN" sz="20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IN" sz="2000" b="0" i="1" smtClean="0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b>
                            <m:sup/>
                            <m:e>
                              <m:r>
                                <a:rPr lang="en-IN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d>
                                <m:dPr>
                                  <m:ctrlPr>
                                    <a:rPr lang="en-I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IN" sz="20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m:rPr>
                                  <m:sty m:val="p"/>
                                </m:rPr>
                                <a:rPr lang="en-IN" sz="2000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  <m:r>
                                <a:rPr lang="en-IN" sz="2000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a:rPr lang="en-IN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sSub>
                                <m:sSubPr>
                                  <m:ctrlPr>
                                    <a:rPr lang="en-I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2000" b="0" i="1" smtClean="0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IN" sz="20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IN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IN" sz="20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  <m:r>
                            <a:rPr lang="en-SG" sz="2000" b="0" i="1" smtClean="0">
                              <a:latin typeface="Cambria Math"/>
                            </a:rPr>
                            <m:t>𝑑𝑡</m:t>
                          </m:r>
                        </m:oMath>
                      </m:oMathPara>
                    </a14:m>
                    <a:endParaRPr lang="en-SG" sz="2000" dirty="0"/>
                  </a:p>
                </p:txBody>
              </p:sp>
            </mc:Choice>
            <mc:Fallback xmlns="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B966454A-B6DD-7179-0D66-8F0007D0A58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249217" y="2146964"/>
                    <a:ext cx="3377972" cy="779509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D49E837E-A0DE-E7B8-363B-3AB17BC85972}"/>
                    </a:ext>
                  </a:extLst>
                </p:cNvPr>
                <p:cNvSpPr txBox="1"/>
                <p:nvPr/>
              </p:nvSpPr>
              <p:spPr>
                <a:xfrm>
                  <a:off x="8361705" y="1794446"/>
                  <a:ext cx="3560270" cy="77950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IN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0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IN" sz="20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IN" sz="2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IN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IN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sz="20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IN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den>
                        </m:f>
                        <m:nary>
                          <m:naryPr>
                            <m:supHide m:val="on"/>
                            <m:ctrlPr>
                              <a:rPr lang="en-IN" sz="20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IN" sz="2000" b="0" i="1" smtClean="0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sSub>
                              <m:sSubPr>
                                <m:ctrlPr>
                                  <a:rPr lang="en-IN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sz="20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IN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IN" sz="2000" b="0" i="1" smtClean="0">
                                <a:latin typeface="Cambria Math" panose="02040503050406030204" pitchFamily="18" charset="0"/>
                              </a:rPr>
                              <m:t>&gt;</m:t>
                            </m:r>
                          </m:sub>
                          <m:sup/>
                          <m:e>
                            <m:r>
                              <a:rPr lang="en-IN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d>
                              <m:dPr>
                                <m:ctrlPr>
                                  <a:rPr lang="en-IN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IN" sz="20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m:rPr>
                                <m:sty m:val="p"/>
                              </m:rPr>
                              <a:rPr lang="en-IN" sz="2000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  <m:r>
                              <a:rPr lang="en-IN" sz="2000" b="0" i="1" smtClean="0">
                                <a:latin typeface="Cambria Math" panose="02040503050406030204" pitchFamily="18" charset="0"/>
                              </a:rPr>
                              <m:t>⁡(</m:t>
                            </m:r>
                            <m:r>
                              <a:rPr lang="en-IN" sz="20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sSub>
                              <m:sSubPr>
                                <m:ctrlPr>
                                  <a:rPr lang="en-IN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sz="2000" b="0" i="1" smtClean="0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IN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IN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IN" sz="20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  <m:r>
                          <a:rPr lang="en-SG" sz="2000" b="0" i="1" smtClean="0">
                            <a:latin typeface="Cambria Math"/>
                          </a:rPr>
                          <m:t>𝑑𝑡</m:t>
                        </m:r>
                      </m:oMath>
                    </m:oMathPara>
                  </a14:m>
                  <a:endParaRPr lang="en-SG" sz="2000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D49E837E-A0DE-E7B8-363B-3AB17BC8597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61705" y="1794446"/>
                  <a:ext cx="3560270" cy="779509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BEBD8A90-7657-B2FC-0B3E-60C390FE940C}"/>
              </a:ext>
            </a:extLst>
          </p:cNvPr>
          <p:cNvGrpSpPr/>
          <p:nvPr/>
        </p:nvGrpSpPr>
        <p:grpSpPr>
          <a:xfrm>
            <a:off x="2511703" y="3881952"/>
            <a:ext cx="8577629" cy="2489504"/>
            <a:chOff x="2511703" y="3441387"/>
            <a:chExt cx="8577629" cy="248950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67D767F8-7E05-44F4-5258-4F625D060D8F}"/>
                    </a:ext>
                  </a:extLst>
                </p:cNvPr>
                <p:cNvSpPr txBox="1"/>
                <p:nvPr/>
              </p:nvSpPr>
              <p:spPr>
                <a:xfrm>
                  <a:off x="2511703" y="3530968"/>
                  <a:ext cx="1922216" cy="72244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I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4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IN" sz="2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IN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I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sz="24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IN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num>
                          <m:den>
                            <m:r>
                              <a:rPr lang="en-IN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oMath>
                    </m:oMathPara>
                  </a14:m>
                  <a:endParaRPr lang="en-IN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67D767F8-7E05-44F4-5258-4F625D060D8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1703" y="3530968"/>
                  <a:ext cx="1922216" cy="72244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949FA579-3F2E-4B71-3348-DA76C3D1DABA}"/>
                    </a:ext>
                  </a:extLst>
                </p:cNvPr>
                <p:cNvSpPr txBox="1"/>
                <p:nvPr/>
              </p:nvSpPr>
              <p:spPr>
                <a:xfrm>
                  <a:off x="5313769" y="3661357"/>
                  <a:ext cx="2448272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I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IN" sz="2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I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4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IN" sz="2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I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4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IN" sz="2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IN" sz="2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IN" sz="24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</m:oMath>
                    </m:oMathPara>
                  </a14:m>
                  <a:endParaRPr lang="en-IN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949FA579-3F2E-4B71-3348-DA76C3D1DAB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13769" y="3661357"/>
                  <a:ext cx="2448272" cy="461665"/>
                </a:xfrm>
                <a:prstGeom prst="rect">
                  <a:avLst/>
                </a:prstGeom>
                <a:blipFill>
                  <a:blip r:embed="rId8"/>
                  <a:stretch>
                    <a:fillRect b="-1316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4B2C6B53-5AB0-34A7-28C4-375EC050701C}"/>
                    </a:ext>
                  </a:extLst>
                </p:cNvPr>
                <p:cNvSpPr txBox="1"/>
                <p:nvPr/>
              </p:nvSpPr>
              <p:spPr>
                <a:xfrm>
                  <a:off x="8641060" y="3661357"/>
                  <a:ext cx="2448272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I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4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IN" sz="2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I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4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IN" sz="24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IN" sz="24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IN" sz="2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I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4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IN" sz="2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IN" sz="2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IN" sz="24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IN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4B2C6B53-5AB0-34A7-28C4-375EC050701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41060" y="3661357"/>
                  <a:ext cx="2448272" cy="461665"/>
                </a:xfrm>
                <a:prstGeom prst="rect">
                  <a:avLst/>
                </a:prstGeom>
                <a:blipFill>
                  <a:blip r:embed="rId9"/>
                  <a:stretch>
                    <a:fillRect r="-1244" b="-17105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6A155354-893E-50AF-6118-746A43E29A9A}"/>
                    </a:ext>
                  </a:extLst>
                </p:cNvPr>
                <p:cNvSpPr txBox="1"/>
                <p:nvPr/>
              </p:nvSpPr>
              <p:spPr>
                <a:xfrm>
                  <a:off x="3600500" y="5029287"/>
                  <a:ext cx="2664296" cy="78380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I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4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IN" sz="2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IN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IN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IN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I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IN" sz="2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sSub>
                          <m:sSubPr>
                            <m:ctrlPr>
                              <a:rPr lang="en-I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4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IN" sz="2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IN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6A155354-893E-50AF-6118-746A43E29A9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00500" y="5029287"/>
                  <a:ext cx="2664296" cy="783804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F2F2D6F5-72AC-2AD8-CDFE-999CE9680773}"/>
                    </a:ext>
                  </a:extLst>
                </p:cNvPr>
                <p:cNvSpPr txBox="1"/>
                <p:nvPr/>
              </p:nvSpPr>
              <p:spPr>
                <a:xfrm>
                  <a:off x="7143814" y="5029287"/>
                  <a:ext cx="2793389" cy="78380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I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IN" i="1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IN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IN" i="1">
                            <a:latin typeface="Cambria Math" panose="02040503050406030204" pitchFamily="18" charset="0"/>
                          </a:rPr>
                          <m:t>𝑗</m:t>
                        </m:r>
                        <m:sSub>
                          <m:sSub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IN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IN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F2F2D6F5-72AC-2AD8-CDFE-999CE968077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43814" y="5029287"/>
                  <a:ext cx="2793389" cy="783804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0B5CE095-6D67-9D4F-06B3-8B1A5BE1D3F3}"/>
                </a:ext>
              </a:extLst>
            </p:cNvPr>
            <p:cNvSpPr/>
            <p:nvPr/>
          </p:nvSpPr>
          <p:spPr>
            <a:xfrm>
              <a:off x="3456484" y="5029287"/>
              <a:ext cx="6480719" cy="901604"/>
            </a:xfrm>
            <a:prstGeom prst="roundRect">
              <a:avLst/>
            </a:prstGeom>
            <a:noFill/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62D82C3C-7DCD-1C30-230D-F9F88F48FE58}"/>
                </a:ext>
              </a:extLst>
            </p:cNvPr>
            <p:cNvSpPr/>
            <p:nvPr/>
          </p:nvSpPr>
          <p:spPr>
            <a:xfrm>
              <a:off x="2799735" y="3441387"/>
              <a:ext cx="8289597" cy="901604"/>
            </a:xfrm>
            <a:prstGeom prst="roundRect">
              <a:avLst/>
            </a:prstGeom>
            <a:noFill/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3" name="Ink 2"/>
              <p14:cNvContentPartPr/>
              <p14:nvPr/>
            </p14:nvContentPartPr>
            <p14:xfrm>
              <a:off x="2220480" y="2109600"/>
              <a:ext cx="11850120" cy="405396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209320" y="2096640"/>
                <a:ext cx="11875680" cy="4077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1165984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id="{81BFD88E-5228-9497-9107-0D732655D01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09557" y="869445"/>
                <a:ext cx="12961620" cy="579004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endParaRPr lang="en-US" sz="3200" dirty="0">
                  <a:solidFill>
                    <a:schemeClr val="tx2">
                      <a:lumMod val="75000"/>
                    </a:schemeClr>
                  </a:solidFill>
                </a:endParaRPr>
              </a:p>
              <a:p>
                <a:pPr marL="0" indent="0">
                  <a:buNone/>
                </a:pPr>
                <a:endParaRPr lang="en-US" sz="3200" dirty="0">
                  <a:solidFill>
                    <a:schemeClr val="tx2">
                      <a:lumMod val="75000"/>
                    </a:schemeClr>
                  </a:solidFill>
                </a:endParaRPr>
              </a:p>
              <a:p>
                <a:pPr marL="0" indent="0">
                  <a:buNone/>
                </a:pPr>
                <a:endParaRPr lang="en-US" sz="3200" dirty="0">
                  <a:solidFill>
                    <a:schemeClr val="tx2">
                      <a:lumMod val="75000"/>
                    </a:schemeClr>
                  </a:solidFill>
                </a:endParaRPr>
              </a:p>
              <a:p>
                <a:endParaRPr lang="en-US" sz="3200" dirty="0">
                  <a:solidFill>
                    <a:schemeClr val="tx2">
                      <a:lumMod val="75000"/>
                    </a:schemeClr>
                  </a:solidFill>
                </a:endParaRPr>
              </a:p>
              <a:p>
                <a:r>
                  <a:rPr lang="en-IN" sz="3200" dirty="0">
                    <a:solidFill>
                      <a:schemeClr val="tx2">
                        <a:lumMod val="75000"/>
                      </a:schemeClr>
                    </a:solidFill>
                  </a:rPr>
                  <a:t>Comment on the following cases: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IN" sz="2700" b="0" i="1" smtClean="0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IN" sz="2700" b="0" i="1" smtClean="0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IN" sz="2700" b="0" i="1" smtClean="0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IN" sz="2700" b="0" i="1" smtClean="0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700" dirty="0">
                    <a:solidFill>
                      <a:schemeClr val="tx2">
                        <a:lumMod val="75000"/>
                      </a:schemeClr>
                    </a:solidFill>
                  </a:rPr>
                  <a:t> is an even signal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IN" sz="2700" b="0" i="1" smtClean="0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IN" sz="2700" b="0" i="1" smtClean="0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700" b="0" i="1" smtClean="0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sz="2700" dirty="0">
                    <a:solidFill>
                      <a:schemeClr val="tx2">
                        <a:lumMod val="75000"/>
                      </a:schemeClr>
                    </a:solidFill>
                  </a:rPr>
                  <a:t> is an odd signal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IN" sz="2700" b="0" i="1" dirty="0" smtClean="0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IN" sz="2700" b="0" i="1" dirty="0" smtClean="0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IN" sz="2700" b="0" i="1" dirty="0" smtClean="0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IN" sz="2700" b="0" i="1" dirty="0" smtClean="0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700" dirty="0">
                    <a:solidFill>
                      <a:schemeClr val="tx2">
                        <a:lumMod val="75000"/>
                      </a:schemeClr>
                    </a:solidFill>
                  </a:rPr>
                  <a:t> is a real signal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IN" sz="2700" b="0" i="1" dirty="0" smtClean="0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IN" sz="2700" b="0" i="1" dirty="0" smtClean="0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IN" sz="2700" b="0" i="1" dirty="0" smtClean="0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IN" sz="2700" b="0" i="1" dirty="0" smtClean="0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700" dirty="0">
                    <a:solidFill>
                      <a:schemeClr val="tx2">
                        <a:lumMod val="75000"/>
                      </a:schemeClr>
                    </a:solidFill>
                  </a:rPr>
                  <a:t> is a imaginary signal</a:t>
                </a:r>
              </a:p>
              <a:p>
                <a:pPr lvl="1"/>
                <a:endParaRPr lang="en-US" sz="2700" dirty="0">
                  <a:solidFill>
                    <a:schemeClr val="tx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id="{81BFD88E-5228-9497-9107-0D732655D01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09557" y="869445"/>
                <a:ext cx="12961620" cy="5790043"/>
              </a:xfrm>
              <a:blipFill>
                <a:blip r:embed="rId3"/>
                <a:stretch>
                  <a:fillRect l="-84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0238" y="-28455"/>
            <a:ext cx="13341472" cy="673425"/>
          </a:xfrm>
        </p:spPr>
        <p:txBody>
          <a:bodyPr>
            <a:noAutofit/>
          </a:bodyPr>
          <a:lstStyle/>
          <a:p>
            <a:pPr algn="l"/>
            <a:r>
              <a:rPr lang="en-SG" sz="4800" dirty="0">
                <a:solidFill>
                  <a:schemeClr val="tx2">
                    <a:lumMod val="50000"/>
                  </a:schemeClr>
                </a:solidFill>
              </a:rPr>
              <a:t>Trigonometric Fourier series representation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0" y="719795"/>
            <a:ext cx="144018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321290" y="6605014"/>
            <a:ext cx="3360420" cy="379409"/>
          </a:xfrm>
        </p:spPr>
        <p:txBody>
          <a:bodyPr/>
          <a:lstStyle/>
          <a:p>
            <a:fld id="{7B96BB4E-D7A3-45F2-839E-DE78D5C9FD42}" type="slidenum">
              <a:rPr lang="en-IN" smtClean="0"/>
              <a:pPr/>
              <a:t>22</a:t>
            </a:fld>
            <a:endParaRPr lang="en-IN" dirty="0"/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720090" y="1042864"/>
            <a:ext cx="12961620" cy="5184576"/>
          </a:xfrm>
          <a:prstGeom prst="rect">
            <a:avLst/>
          </a:prstGeom>
        </p:spPr>
        <p:txBody>
          <a:bodyPr vert="horz" lIns="123014" tIns="61507" rIns="123014" bIns="61507" rtlCol="0">
            <a:normAutofit/>
          </a:bodyPr>
          <a:lstStyle>
            <a:lvl1pPr marL="461303" indent="-461303" algn="l" defTabSz="12301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9491" indent="-384419" algn="l" defTabSz="1230142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37678" indent="-307536" algn="l" defTabSz="12301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52749" indent="-307536" algn="l" defTabSz="1230142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67820" indent="-307536" algn="l" defTabSz="1230142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82891" indent="-307536" algn="l" defTabSz="12301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97963" indent="-307536" algn="l" defTabSz="12301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613034" indent="-307536" algn="l" defTabSz="12301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228105" indent="-307536" algn="l" defTabSz="12301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SG" sz="3100" dirty="0">
              <a:solidFill>
                <a:schemeClr val="tx2">
                  <a:lumMod val="75000"/>
                </a:schemeClr>
              </a:solidFill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73B7E12-AA1F-92B8-3E69-9FAC17466226}"/>
              </a:ext>
            </a:extLst>
          </p:cNvPr>
          <p:cNvGrpSpPr/>
          <p:nvPr/>
        </p:nvGrpSpPr>
        <p:grpSpPr>
          <a:xfrm>
            <a:off x="720091" y="988065"/>
            <a:ext cx="11251706" cy="1585890"/>
            <a:chOff x="720091" y="988065"/>
            <a:chExt cx="11251706" cy="158589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5570BD-8E92-8688-23C3-5D6A3A8A5F8E}"/>
                </a:ext>
              </a:extLst>
            </p:cNvPr>
            <p:cNvGrpSpPr/>
            <p:nvPr/>
          </p:nvGrpSpPr>
          <p:grpSpPr>
            <a:xfrm>
              <a:off x="720091" y="988065"/>
              <a:ext cx="11251706" cy="1138934"/>
              <a:chOff x="2098938" y="2146964"/>
              <a:chExt cx="10528251" cy="113893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09744713-8DD2-9734-F903-E8771B68D4E6}"/>
                      </a:ext>
                    </a:extLst>
                  </p:cNvPr>
                  <p:cNvSpPr txBox="1"/>
                  <p:nvPr/>
                </p:nvSpPr>
                <p:spPr>
                  <a:xfrm>
                    <a:off x="2098938" y="2354296"/>
                    <a:ext cx="4977942" cy="93160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I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I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I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20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IN" sz="20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IN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ctrlPr>
                                <a:rPr lang="en-I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IN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IN" sz="20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I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sup>
                            <m:e>
                              <m:d>
                                <m:dPr>
                                  <m:ctrlPr>
                                    <a:rPr lang="en-I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IN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sz="2000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IN" sz="2000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func>
                                    <m:funcPr>
                                      <m:ctrlPr>
                                        <a:rPr lang="en-IN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IN" sz="2000" b="0" i="0" smtClean="0"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IN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IN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IN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IN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𝜔</m:t>
                                              </m:r>
                                            </m:e>
                                            <m:sub>
                                              <m:r>
                                                <a:rPr lang="en-IN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sub>
                                          </m:sSub>
                                          <m:r>
                                            <a:rPr lang="en-IN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</m:d>
                                    </m:e>
                                  </m:func>
                                  <m:r>
                                    <a:rPr lang="en-IN" sz="20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IN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sz="2000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IN" sz="2000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m:rPr>
                                      <m:sty m:val="p"/>
                                    </m:rPr>
                                    <a:rPr lang="en-IN" sz="2000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  <m:r>
                                    <a:rPr lang="en-IN" sz="2000" b="0" i="1" smtClean="0">
                                      <a:latin typeface="Cambria Math" panose="02040503050406030204" pitchFamily="18" charset="0"/>
                                    </a:rPr>
                                    <m:t>⁡(</m:t>
                                  </m:r>
                                  <m:r>
                                    <a:rPr lang="en-IN" sz="20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sSub>
                                    <m:sSubPr>
                                      <m:ctrlPr>
                                        <a:rPr lang="en-IN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sz="2000" b="0" i="1" smtClean="0">
                                          <a:latin typeface="Cambria Math" panose="02040503050406030204" pitchFamily="18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IN" sz="20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IN" sz="20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IN" sz="200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</m:nary>
                        </m:oMath>
                      </m:oMathPara>
                    </a14:m>
                    <a:endParaRPr lang="en-SG" sz="2000" dirty="0"/>
                  </a:p>
                </p:txBody>
              </p:sp>
            </mc:Choice>
            <mc:Fallback xmlns=""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09744713-8DD2-9734-F903-E8771B68D4E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98938" y="2354296"/>
                    <a:ext cx="4977942" cy="93160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C9244249-AB4E-7F73-E854-8AEE789AC8E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76880" y="2876330"/>
                <a:ext cx="1852212" cy="0"/>
              </a:xfrm>
              <a:prstGeom prst="straightConnector1">
                <a:avLst/>
              </a:prstGeom>
              <a:ln w="57150">
                <a:solidFill>
                  <a:srgbClr val="00B050"/>
                </a:solidFill>
                <a:headEnd type="arrow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B966454A-B6DD-7179-0D66-8F0007D0A580}"/>
                      </a:ext>
                    </a:extLst>
                  </p:cNvPr>
                  <p:cNvSpPr txBox="1"/>
                  <p:nvPr/>
                </p:nvSpPr>
                <p:spPr>
                  <a:xfrm>
                    <a:off x="9249217" y="2146964"/>
                    <a:ext cx="3377972" cy="77950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I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IN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I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I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20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IN" sz="20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den>
                          </m:f>
                          <m:nary>
                            <m:naryPr>
                              <m:supHide m:val="on"/>
                              <m:ctrlPr>
                                <a:rPr lang="en-I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IN" sz="2000" b="0" i="1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sSub>
                                <m:sSubPr>
                                  <m:ctrlPr>
                                    <a:rPr lang="en-I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20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IN" sz="20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IN" sz="2000" b="0" i="1" smtClean="0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b>
                            <m:sup/>
                            <m:e>
                              <m:r>
                                <a:rPr lang="en-IN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d>
                                <m:dPr>
                                  <m:ctrlPr>
                                    <a:rPr lang="en-I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IN" sz="20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m:rPr>
                                  <m:sty m:val="p"/>
                                </m:rPr>
                                <a:rPr lang="en-IN" sz="2000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  <m:r>
                                <a:rPr lang="en-IN" sz="2000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a:rPr lang="en-IN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sSub>
                                <m:sSubPr>
                                  <m:ctrlPr>
                                    <a:rPr lang="en-I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2000" b="0" i="1" smtClean="0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IN" sz="20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IN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IN" sz="20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  <m:r>
                            <a:rPr lang="en-SG" sz="2000" b="0" i="1" smtClean="0">
                              <a:latin typeface="Cambria Math"/>
                            </a:rPr>
                            <m:t>𝑑𝑡</m:t>
                          </m:r>
                        </m:oMath>
                      </m:oMathPara>
                    </a14:m>
                    <a:endParaRPr lang="en-SG" sz="2000" dirty="0"/>
                  </a:p>
                </p:txBody>
              </p:sp>
            </mc:Choice>
            <mc:Fallback xmlns="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B966454A-B6DD-7179-0D66-8F0007D0A58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249217" y="2146964"/>
                    <a:ext cx="3377972" cy="779509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D49E837E-A0DE-E7B8-363B-3AB17BC85972}"/>
                    </a:ext>
                  </a:extLst>
                </p:cNvPr>
                <p:cNvSpPr txBox="1"/>
                <p:nvPr/>
              </p:nvSpPr>
              <p:spPr>
                <a:xfrm>
                  <a:off x="8361705" y="1794446"/>
                  <a:ext cx="3560270" cy="77950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IN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0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IN" sz="20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IN" sz="2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IN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IN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sz="20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IN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den>
                        </m:f>
                        <m:nary>
                          <m:naryPr>
                            <m:supHide m:val="on"/>
                            <m:ctrlPr>
                              <a:rPr lang="en-IN" sz="20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IN" sz="2000" b="0" i="1" smtClean="0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sSub>
                              <m:sSubPr>
                                <m:ctrlPr>
                                  <a:rPr lang="en-IN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sz="20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IN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IN" sz="2000" b="0" i="1" smtClean="0">
                                <a:latin typeface="Cambria Math" panose="02040503050406030204" pitchFamily="18" charset="0"/>
                              </a:rPr>
                              <m:t>&gt;</m:t>
                            </m:r>
                          </m:sub>
                          <m:sup/>
                          <m:e>
                            <m:r>
                              <a:rPr lang="en-IN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d>
                              <m:dPr>
                                <m:ctrlPr>
                                  <a:rPr lang="en-IN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IN" sz="20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m:rPr>
                                <m:sty m:val="p"/>
                              </m:rPr>
                              <a:rPr lang="en-IN" sz="2000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  <m:r>
                              <a:rPr lang="en-IN" sz="2000" b="0" i="1" smtClean="0">
                                <a:latin typeface="Cambria Math" panose="02040503050406030204" pitchFamily="18" charset="0"/>
                              </a:rPr>
                              <m:t>⁡(</m:t>
                            </m:r>
                            <m:r>
                              <a:rPr lang="en-IN" sz="20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sSub>
                              <m:sSubPr>
                                <m:ctrlPr>
                                  <a:rPr lang="en-IN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sz="2000" b="0" i="1" smtClean="0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IN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IN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IN" sz="20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  <m:r>
                          <a:rPr lang="en-SG" sz="2000" b="0" i="1" smtClean="0">
                            <a:latin typeface="Cambria Math"/>
                          </a:rPr>
                          <m:t>𝑑𝑡</m:t>
                        </m:r>
                      </m:oMath>
                    </m:oMathPara>
                  </a14:m>
                  <a:endParaRPr lang="en-SG" sz="2000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D49E837E-A0DE-E7B8-363B-3AB17BC8597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61705" y="1794446"/>
                  <a:ext cx="3560270" cy="779509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3" name="Ink 2"/>
              <p14:cNvContentPartPr/>
              <p14:nvPr/>
            </p14:nvContentPartPr>
            <p14:xfrm>
              <a:off x="1639080" y="2513880"/>
              <a:ext cx="12605760" cy="333432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627560" y="2501640"/>
                <a:ext cx="12630960" cy="3360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1564396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0238" y="-28455"/>
            <a:ext cx="13341472" cy="673425"/>
          </a:xfrm>
        </p:spPr>
        <p:txBody>
          <a:bodyPr>
            <a:noAutofit/>
          </a:bodyPr>
          <a:lstStyle/>
          <a:p>
            <a:pPr algn="l"/>
            <a:r>
              <a:rPr lang="en-SG" sz="4800" dirty="0">
                <a:solidFill>
                  <a:schemeClr val="tx2">
                    <a:lumMod val="50000"/>
                  </a:schemeClr>
                </a:solidFill>
              </a:rPr>
              <a:t>Convergence of Fourier series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0" y="719795"/>
            <a:ext cx="144018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321290" y="6605014"/>
            <a:ext cx="3360420" cy="379409"/>
          </a:xfrm>
        </p:spPr>
        <p:txBody>
          <a:bodyPr/>
          <a:lstStyle/>
          <a:p>
            <a:fld id="{7B96BB4E-D7A3-45F2-839E-DE78D5C9FD42}" type="slidenum">
              <a:rPr lang="en-IN" smtClean="0"/>
              <a:pPr/>
              <a:t>23</a:t>
            </a:fld>
            <a:endParaRPr lang="en-IN" dirty="0"/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720090" y="1042864"/>
            <a:ext cx="12961620" cy="5184576"/>
          </a:xfrm>
          <a:prstGeom prst="rect">
            <a:avLst/>
          </a:prstGeom>
        </p:spPr>
        <p:txBody>
          <a:bodyPr vert="horz" lIns="123014" tIns="61507" rIns="123014" bIns="61507" rtlCol="0">
            <a:normAutofit/>
          </a:bodyPr>
          <a:lstStyle>
            <a:lvl1pPr marL="461303" indent="-461303" algn="l" defTabSz="12301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9491" indent="-384419" algn="l" defTabSz="1230142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37678" indent="-307536" algn="l" defTabSz="12301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52749" indent="-307536" algn="l" defTabSz="1230142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67820" indent="-307536" algn="l" defTabSz="1230142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82891" indent="-307536" algn="l" defTabSz="12301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97963" indent="-307536" algn="l" defTabSz="12301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613034" indent="-307536" algn="l" defTabSz="12301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228105" indent="-307536" algn="l" defTabSz="12301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SG" sz="3100" dirty="0">
              <a:solidFill>
                <a:schemeClr val="tx2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473C5B3-996E-E961-0553-9C76EF48A8E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09557" y="869445"/>
                <a:ext cx="12961620" cy="579004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3200" dirty="0">
                    <a:solidFill>
                      <a:schemeClr val="tx2">
                        <a:lumMod val="75000"/>
                      </a:schemeClr>
                    </a:solidFill>
                  </a:rPr>
                  <a:t>Fourier series representation exists if </a:t>
                </a:r>
                <a14:m>
                  <m:oMath xmlns:m="http://schemas.openxmlformats.org/officeDocument/2006/math">
                    <m:r>
                      <a:rPr lang="en-IN" sz="3200" b="0" i="1" smtClean="0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IN" sz="3200" b="0" i="1" smtClean="0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IN" sz="3200" b="0" i="1" smtClean="0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IN" sz="3200" b="0" i="1" smtClean="0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>
                    <a:solidFill>
                      <a:schemeClr val="tx2">
                        <a:lumMod val="75000"/>
                      </a:schemeClr>
                    </a:solidFill>
                  </a:rPr>
                  <a:t> satisfies Dirichlet conditions:</a:t>
                </a:r>
              </a:p>
              <a:p>
                <a:pPr marL="0" indent="0">
                  <a:buNone/>
                </a:pPr>
                <a:r>
                  <a:rPr lang="en-IN" sz="2400" b="0" dirty="0">
                    <a:solidFill>
                      <a:schemeClr val="tx2">
                        <a:lumMod val="75000"/>
                      </a:schemeClr>
                    </a:solidFill>
                  </a:rPr>
                  <a:t>1. </a:t>
                </a:r>
                <a14:m>
                  <m:oMath xmlns:m="http://schemas.openxmlformats.org/officeDocument/2006/math">
                    <m:r>
                      <a:rPr lang="en-IN" sz="2400" b="0" i="1" smtClean="0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IN" sz="2400" b="0" i="1" smtClean="0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400" b="0" i="1" smtClean="0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IN" sz="2400" b="0" i="1" smtClean="0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solidFill>
                      <a:schemeClr val="tx2">
                        <a:lumMod val="75000"/>
                      </a:schemeClr>
                    </a:solidFill>
                  </a:rPr>
                  <a:t>is absolutely integrable over its period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supHide m:val="on"/>
                          <m:ctrlPr>
                            <a:rPr lang="en-IN" sz="2400" b="0" i="1" smtClean="0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IN" sz="2400" b="0" i="1" smtClean="0">
                                  <a:solidFill>
                                    <a:schemeClr val="tx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400" b="0" i="1" smtClean="0">
                                  <a:solidFill>
                                    <a:schemeClr val="tx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IN" sz="2400" b="0" i="1" smtClean="0">
                                  <a:solidFill>
                                    <a:schemeClr val="tx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b>
                        <m:sup/>
                        <m:e>
                          <m:r>
                            <a:rPr lang="en-IN" sz="2400" b="0" i="1" smtClean="0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IN" sz="2400" b="0" i="1" smtClean="0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IN" sz="2400" b="0" i="1" smtClean="0">
                                  <a:solidFill>
                                    <a:schemeClr val="tx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400" b="0" i="1" smtClean="0">
                                  <a:solidFill>
                                    <a:schemeClr val="tx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IN" sz="2400" b="0" i="1" smtClean="0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IN" sz="2400" b="0" i="1" smtClean="0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e>
                      </m:nary>
                      <m:r>
                        <a:rPr lang="en-IN" sz="2400" b="0" i="1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&lt;∞</m:t>
                      </m:r>
                    </m:oMath>
                  </m:oMathPara>
                </a14:m>
                <a:endParaRPr lang="en-US" sz="2400" dirty="0">
                  <a:solidFill>
                    <a:schemeClr val="tx2">
                      <a:lumMod val="75000"/>
                    </a:schemeClr>
                  </a:solidFill>
                </a:endParaRPr>
              </a:p>
              <a:p>
                <a:pPr marL="0" indent="0">
                  <a:buNone/>
                </a:pPr>
                <a:endParaRPr lang="en-IN" sz="2400" b="0" dirty="0">
                  <a:solidFill>
                    <a:schemeClr val="tx2">
                      <a:lumMod val="75000"/>
                    </a:schemeClr>
                  </a:solidFill>
                </a:endParaRPr>
              </a:p>
              <a:p>
                <a:pPr marL="0" indent="0">
                  <a:buNone/>
                </a:pPr>
                <a:r>
                  <a:rPr lang="en-IN" sz="2400" b="0" dirty="0">
                    <a:solidFill>
                      <a:schemeClr val="tx2">
                        <a:lumMod val="75000"/>
                      </a:schemeClr>
                    </a:solidFill>
                  </a:rPr>
                  <a:t>2. </a:t>
                </a:r>
                <a14:m>
                  <m:oMath xmlns:m="http://schemas.openxmlformats.org/officeDocument/2006/math">
                    <m:r>
                      <a:rPr lang="en-IN" sz="2400" b="0" i="1" smtClean="0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IN" sz="2400" b="0" i="1" smtClean="0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400" b="0" i="1" smtClean="0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sz="2400" dirty="0">
                    <a:solidFill>
                      <a:schemeClr val="tx2">
                        <a:lumMod val="75000"/>
                      </a:schemeClr>
                    </a:solidFill>
                  </a:rPr>
                  <a:t> has finite number of maxima and minima within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400" b="0" i="1" smtClean="0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400" b="0" i="1" smtClean="0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IN" sz="2400" b="0" i="1" smtClean="0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tx2">
                        <a:lumMod val="75000"/>
                      </a:schemeClr>
                    </a:solidFill>
                  </a:rPr>
                  <a:t> </a:t>
                </a:r>
              </a:p>
              <a:p>
                <a:pPr marL="0" indent="0">
                  <a:buNone/>
                </a:pPr>
                <a:endParaRPr lang="en-US" sz="2400" dirty="0">
                  <a:solidFill>
                    <a:schemeClr val="tx2">
                      <a:lumMod val="75000"/>
                    </a:schemeClr>
                  </a:solidFill>
                </a:endParaRPr>
              </a:p>
              <a:p>
                <a:pPr marL="0" indent="0">
                  <a:buNone/>
                </a:pPr>
                <a:r>
                  <a:rPr lang="en-US" sz="2400" dirty="0">
                    <a:solidFill>
                      <a:schemeClr val="tx2">
                        <a:lumMod val="75000"/>
                      </a:schemeClr>
                    </a:solidFill>
                  </a:rPr>
                  <a:t>3. </a:t>
                </a:r>
                <a14:m>
                  <m:oMath xmlns:m="http://schemas.openxmlformats.org/officeDocument/2006/math">
                    <m:r>
                      <a:rPr lang="en-IN" sz="2400" b="0" i="1" smtClean="0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IN" sz="2400" b="0" i="1" smtClean="0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IN" sz="2400" b="0" i="1" smtClean="0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IN" sz="2400" b="0" i="1" smtClean="0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chemeClr val="tx2">
                        <a:lumMod val="75000"/>
                      </a:schemeClr>
                    </a:solidFill>
                  </a:rPr>
                  <a:t> has finite number of discontinuities</a:t>
                </a:r>
              </a:p>
              <a:p>
                <a:pPr marL="0" indent="0">
                  <a:buNone/>
                </a:pPr>
                <a:endParaRPr lang="en-US" sz="3200" dirty="0">
                  <a:solidFill>
                    <a:schemeClr val="tx2">
                      <a:lumMod val="75000"/>
                    </a:schemeClr>
                  </a:solidFill>
                </a:endParaRPr>
              </a:p>
              <a:p>
                <a:pPr marL="0" indent="0">
                  <a:buNone/>
                </a:pPr>
                <a:endParaRPr lang="en-US" sz="3200" dirty="0">
                  <a:solidFill>
                    <a:schemeClr val="tx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473C5B3-996E-E961-0553-9C76EF48A8E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09557" y="869445"/>
                <a:ext cx="12961620" cy="5790043"/>
              </a:xfrm>
              <a:blipFill>
                <a:blip r:embed="rId3"/>
                <a:stretch>
                  <a:fillRect l="-988" t="-105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6727498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0238" y="-28455"/>
            <a:ext cx="13341472" cy="673425"/>
          </a:xfrm>
        </p:spPr>
        <p:txBody>
          <a:bodyPr>
            <a:noAutofit/>
          </a:bodyPr>
          <a:lstStyle/>
          <a:p>
            <a:pPr algn="l"/>
            <a:r>
              <a:rPr lang="en-SG" sz="4800" dirty="0">
                <a:solidFill>
                  <a:schemeClr val="tx2">
                    <a:lumMod val="50000"/>
                  </a:schemeClr>
                </a:solidFill>
              </a:rPr>
              <a:t>Some interesting pointers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0" y="719795"/>
            <a:ext cx="144018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321290" y="6605014"/>
            <a:ext cx="3360420" cy="379409"/>
          </a:xfrm>
        </p:spPr>
        <p:txBody>
          <a:bodyPr/>
          <a:lstStyle/>
          <a:p>
            <a:fld id="{7B96BB4E-D7A3-45F2-839E-DE78D5C9FD42}" type="slidenum">
              <a:rPr lang="en-IN" smtClean="0"/>
              <a:pPr/>
              <a:t>24</a:t>
            </a:fld>
            <a:endParaRPr lang="en-IN" dirty="0"/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720090" y="1042864"/>
            <a:ext cx="12961620" cy="5184576"/>
          </a:xfrm>
          <a:prstGeom prst="rect">
            <a:avLst/>
          </a:prstGeom>
        </p:spPr>
        <p:txBody>
          <a:bodyPr vert="horz" lIns="123014" tIns="61507" rIns="123014" bIns="61507" rtlCol="0">
            <a:normAutofit/>
          </a:bodyPr>
          <a:lstStyle>
            <a:lvl1pPr marL="461303" indent="-461303" algn="l" defTabSz="12301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9491" indent="-384419" algn="l" defTabSz="1230142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37678" indent="-307536" algn="l" defTabSz="12301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52749" indent="-307536" algn="l" defTabSz="1230142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67820" indent="-307536" algn="l" defTabSz="1230142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82891" indent="-307536" algn="l" defTabSz="12301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97963" indent="-307536" algn="l" defTabSz="12301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613034" indent="-307536" algn="l" defTabSz="12301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228105" indent="-307536" algn="l" defTabSz="12301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SG" sz="3100" dirty="0">
              <a:solidFill>
                <a:schemeClr val="tx2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D097F3-5881-AC5E-E1D8-3EF553AF38E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09557" y="898849"/>
                <a:ext cx="12961620" cy="5400600"/>
              </a:xfrm>
            </p:spPr>
            <p:txBody>
              <a:bodyPr>
                <a:normAutofit/>
              </a:bodyPr>
              <a:lstStyle/>
              <a:p>
                <a:r>
                  <a:rPr lang="en-IN" sz="3200" dirty="0">
                    <a:solidFill>
                      <a:schemeClr val="tx2">
                        <a:lumMod val="75000"/>
                      </a:schemeClr>
                    </a:solidFill>
                  </a:rPr>
                  <a:t>For a CT periodic signal, infinite number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3200" i="1" smtClean="0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3200" i="1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IN" sz="3200" i="1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3200" dirty="0">
                    <a:solidFill>
                      <a:schemeClr val="tx2">
                        <a:lumMod val="75000"/>
                      </a:schemeClr>
                    </a:solidFill>
                  </a:rPr>
                  <a:t>s </a:t>
                </a:r>
                <a:r>
                  <a:rPr lang="en-IN" sz="3200" dirty="0">
                    <a:solidFill>
                      <a:schemeClr val="tx2">
                        <a:lumMod val="75000"/>
                      </a:schemeClr>
                    </a:solidFill>
                  </a:rPr>
                  <a:t>are necessary</a:t>
                </a:r>
              </a:p>
              <a:p>
                <a:pPr marL="0" indent="0">
                  <a:buNone/>
                </a:pPr>
                <a:endParaRPr lang="en-US" sz="3200" dirty="0">
                  <a:solidFill>
                    <a:schemeClr val="tx2">
                      <a:lumMod val="75000"/>
                    </a:schemeClr>
                  </a:solidFill>
                </a:endParaRPr>
              </a:p>
              <a:p>
                <a:r>
                  <a:rPr lang="en-US" sz="3200" dirty="0">
                    <a:solidFill>
                      <a:schemeClr val="tx2">
                        <a:lumMod val="75000"/>
                      </a:schemeClr>
                    </a:solidFill>
                  </a:rPr>
                  <a:t>Parseval’s identity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sz="3200" b="0" i="1" smtClean="0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3200" b="0" i="1" smtClean="0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IN" sz="3200" b="0" i="1" smtClean="0">
                                  <a:solidFill>
                                    <a:schemeClr val="tx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3200" b="0" i="1" smtClean="0">
                                  <a:solidFill>
                                    <a:schemeClr val="tx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IN" sz="3200" b="0" i="1" smtClean="0">
                                  <a:solidFill>
                                    <a:schemeClr val="tx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nary>
                        <m:naryPr>
                          <m:supHide m:val="on"/>
                          <m:ctrlPr>
                            <a:rPr lang="en-IN" sz="3200" b="0" i="1" smtClean="0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IN" sz="3200" b="0" i="1" smtClean="0">
                                  <a:solidFill>
                                    <a:schemeClr val="tx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3200" b="0" i="1" smtClean="0">
                                  <a:solidFill>
                                    <a:schemeClr val="tx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IN" sz="3200" b="0" i="1" smtClean="0">
                                  <a:solidFill>
                                    <a:schemeClr val="tx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b>
                        <m:sup/>
                        <m:e>
                          <m:sSup>
                            <m:sSupPr>
                              <m:ctrlPr>
                                <a:rPr lang="en-IN" sz="3200" b="0" i="1" smtClean="0">
                                  <a:solidFill>
                                    <a:schemeClr val="tx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IN" sz="3200" b="0" i="1" smtClean="0">
                                      <a:solidFill>
                                        <a:schemeClr val="tx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IN" sz="3200" b="0" i="1" smtClean="0">
                                      <a:solidFill>
                                        <a:schemeClr val="tx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d>
                                    <m:dPr>
                                      <m:ctrlPr>
                                        <a:rPr lang="en-IN" sz="3200" b="0" i="1" smtClean="0">
                                          <a:solidFill>
                                            <a:schemeClr val="tx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IN" sz="3200" b="0" i="1" smtClean="0">
                                          <a:solidFill>
                                            <a:schemeClr val="tx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IN" sz="3200" b="0" i="1" smtClean="0">
                                  <a:solidFill>
                                    <a:schemeClr val="tx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IN" sz="3200" b="0" i="1" smtClean="0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e>
                      </m:nary>
                      <m:r>
                        <a:rPr lang="en-IN" sz="3200" b="0" i="1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IN" sz="3200" b="0" i="1" smtClean="0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IN" sz="3200" b="0" i="1" smtClean="0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IN" sz="3200" b="0" i="1" smtClean="0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=−∞</m:t>
                          </m:r>
                        </m:sub>
                        <m:sup>
                          <m:r>
                            <a:rPr lang="en-IN" sz="3200" b="0" i="1" smtClean="0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IN" sz="3200" b="0" i="1" smtClean="0">
                                  <a:solidFill>
                                    <a:schemeClr val="tx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IN" sz="3200" b="0" i="1" smtClean="0">
                                      <a:solidFill>
                                        <a:schemeClr val="tx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IN" sz="3200" b="0" i="1" smtClean="0">
                                          <a:solidFill>
                                            <a:schemeClr val="tx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sz="3200" b="0" i="1" smtClean="0">
                                          <a:solidFill>
                                            <a:schemeClr val="tx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IN" sz="3200" b="0" i="1" smtClean="0">
                                          <a:solidFill>
                                            <a:schemeClr val="tx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IN" sz="3200" b="0" i="1" smtClean="0">
                                  <a:solidFill>
                                    <a:schemeClr val="tx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3200" dirty="0">
                  <a:solidFill>
                    <a:schemeClr val="tx2">
                      <a:lumMod val="75000"/>
                    </a:schemeClr>
                  </a:solidFill>
                </a:endParaRPr>
              </a:p>
              <a:p>
                <a:endParaRPr lang="en-IN" sz="3200" dirty="0">
                  <a:solidFill>
                    <a:schemeClr val="tx2">
                      <a:lumMod val="75000"/>
                    </a:schemeClr>
                  </a:solidFill>
                </a:endParaRPr>
              </a:p>
              <a:p>
                <a:r>
                  <a:rPr lang="en-IN" sz="3200" dirty="0">
                    <a:solidFill>
                      <a:schemeClr val="tx2">
                        <a:lumMod val="75000"/>
                      </a:schemeClr>
                    </a:solidFill>
                  </a:rPr>
                  <a:t>Linearity and other properties will be discussed in other Fourier analysis</a:t>
                </a:r>
                <a:endParaRPr lang="en-US" sz="3200" dirty="0">
                  <a:solidFill>
                    <a:srgbClr val="00B050"/>
                  </a:solidFill>
                </a:endParaRPr>
              </a:p>
              <a:p>
                <a:endParaRPr lang="en-US" sz="3200" dirty="0">
                  <a:solidFill>
                    <a:schemeClr val="tx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D097F3-5881-AC5E-E1D8-3EF553AF38E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09557" y="898849"/>
                <a:ext cx="12961620" cy="5400600"/>
              </a:xfrm>
              <a:blipFill>
                <a:blip r:embed="rId3"/>
                <a:stretch>
                  <a:fillRect l="-847" t="-101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9180969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0238" y="-28455"/>
            <a:ext cx="13341472" cy="673425"/>
          </a:xfrm>
        </p:spPr>
        <p:txBody>
          <a:bodyPr>
            <a:noAutofit/>
          </a:bodyPr>
          <a:lstStyle/>
          <a:p>
            <a:pPr algn="l"/>
            <a:r>
              <a:rPr lang="en-SG" sz="4800" dirty="0">
                <a:solidFill>
                  <a:schemeClr val="tx2">
                    <a:lumMod val="50000"/>
                  </a:schemeClr>
                </a:solidFill>
              </a:rPr>
              <a:t>Problem 1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0" y="719795"/>
            <a:ext cx="144018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321290" y="6605014"/>
            <a:ext cx="3360420" cy="379409"/>
          </a:xfrm>
        </p:spPr>
        <p:txBody>
          <a:bodyPr/>
          <a:lstStyle/>
          <a:p>
            <a:fld id="{7B96BB4E-D7A3-45F2-839E-DE78D5C9FD42}" type="slidenum">
              <a:rPr lang="en-IN" smtClean="0"/>
              <a:pPr/>
              <a:t>25</a:t>
            </a:fld>
            <a:endParaRPr lang="en-IN" dirty="0"/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720090" y="1042864"/>
            <a:ext cx="12961620" cy="5184576"/>
          </a:xfrm>
          <a:prstGeom prst="rect">
            <a:avLst/>
          </a:prstGeom>
        </p:spPr>
        <p:txBody>
          <a:bodyPr vert="horz" lIns="123014" tIns="61507" rIns="123014" bIns="61507" rtlCol="0">
            <a:normAutofit/>
          </a:bodyPr>
          <a:lstStyle>
            <a:lvl1pPr marL="461303" indent="-461303" algn="l" defTabSz="12301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9491" indent="-384419" algn="l" defTabSz="1230142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37678" indent="-307536" algn="l" defTabSz="12301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52749" indent="-307536" algn="l" defTabSz="1230142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67820" indent="-307536" algn="l" defTabSz="1230142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82891" indent="-307536" algn="l" defTabSz="12301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97963" indent="-307536" algn="l" defTabSz="12301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613034" indent="-307536" algn="l" defTabSz="12301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228105" indent="-307536" algn="l" defTabSz="12301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SG" sz="3100" dirty="0">
              <a:solidFill>
                <a:schemeClr val="tx2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D097F3-5881-AC5E-E1D8-3EF553AF38E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20315" y="898849"/>
                <a:ext cx="12961620" cy="5400600"/>
              </a:xfrm>
            </p:spPr>
            <p:txBody>
              <a:bodyPr>
                <a:normAutofit/>
              </a:bodyPr>
              <a:lstStyle/>
              <a:p>
                <a:r>
                  <a:rPr lang="en-IN" sz="3200" dirty="0">
                    <a:solidFill>
                      <a:schemeClr val="tx2">
                        <a:lumMod val="75000"/>
                      </a:schemeClr>
                    </a:solidFill>
                  </a:rPr>
                  <a:t>Find the CTFS of the impulse train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3200" b="0" i="1" smtClean="0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3200" b="0" i="1" smtClean="0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sSub>
                          <m:sSubPr>
                            <m:ctrlPr>
                              <a:rPr lang="en-IN" sz="3200" b="0" i="1" smtClean="0">
                                <a:solidFill>
                                  <a:schemeClr val="tx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3200" b="0" i="1" smtClean="0">
                                <a:solidFill>
                                  <a:schemeClr val="tx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IN" sz="3200" b="0" i="1" smtClean="0">
                                <a:solidFill>
                                  <a:schemeClr val="tx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IN" sz="3200" b="0" i="1" smtClean="0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3200" b="0" i="1" smtClean="0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IN" sz="3200" b="0" i="1" smtClean="0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IN" sz="3200" b="0" i="1" smtClean="0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IN" sz="3200" b="0" i="1" smtClean="0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IN" sz="3200" b="0" i="1" smtClean="0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=−∞</m:t>
                        </m:r>
                      </m:sub>
                      <m:sup>
                        <m:r>
                          <a:rPr lang="en-IN" sz="3200" b="0" i="1" smtClean="0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>
                          <a:rPr lang="en-IN" sz="3200" b="0" i="1" smtClean="0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  <m:d>
                          <m:dPr>
                            <m:ctrlPr>
                              <a:rPr lang="en-IN" sz="3200" b="0" i="1" smtClean="0">
                                <a:solidFill>
                                  <a:schemeClr val="tx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sz="3200" b="0" i="1" smtClean="0">
                                <a:solidFill>
                                  <a:schemeClr val="tx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IN" sz="3200" b="0" i="1" smtClean="0">
                                <a:solidFill>
                                  <a:schemeClr val="tx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IN" sz="3200" b="0" i="1" smtClean="0">
                                <a:solidFill>
                                  <a:schemeClr val="tx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sSub>
                              <m:sSubPr>
                                <m:ctrlPr>
                                  <a:rPr lang="en-IN" sz="3200" b="0" i="1" smtClean="0">
                                    <a:solidFill>
                                      <a:schemeClr val="tx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sz="3200" b="0" i="1" smtClean="0">
                                    <a:solidFill>
                                      <a:schemeClr val="tx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IN" sz="3200" b="0" i="1" smtClean="0">
                                    <a:solidFill>
                                      <a:schemeClr val="tx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endParaRPr lang="en-US" sz="3200" dirty="0">
                  <a:solidFill>
                    <a:schemeClr val="tx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D097F3-5881-AC5E-E1D8-3EF553AF38E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20315" y="898849"/>
                <a:ext cx="12961620" cy="5400600"/>
              </a:xfrm>
              <a:blipFill>
                <a:blip r:embed="rId3"/>
                <a:stretch>
                  <a:fillRect l="-799" t="-101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2336589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D416D78-C11E-F298-0C3C-A3136207604D}"/>
              </a:ext>
            </a:extLst>
          </p:cNvPr>
          <p:cNvSpPr txBox="1">
            <a:spLocks/>
          </p:cNvSpPr>
          <p:nvPr/>
        </p:nvSpPr>
        <p:spPr>
          <a:xfrm>
            <a:off x="340238" y="-28455"/>
            <a:ext cx="13341472" cy="673425"/>
          </a:xfrm>
          <a:prstGeom prst="rect">
            <a:avLst/>
          </a:prstGeom>
        </p:spPr>
        <p:txBody>
          <a:bodyPr vert="horz" lIns="123014" tIns="61507" rIns="123014" bIns="61507" rtlCol="0" anchor="ctr">
            <a:noAutofit/>
          </a:bodyPr>
          <a:lstStyle>
            <a:lvl1pPr algn="ctr" defTabSz="1230142" rtl="0" eaLnBrk="1" latinLnBrk="0" hangingPunct="1">
              <a:spcBef>
                <a:spcPct val="0"/>
              </a:spcBef>
              <a:buNone/>
              <a:defRPr sz="59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SG" sz="4800" dirty="0">
                <a:solidFill>
                  <a:schemeClr val="tx2">
                    <a:lumMod val="50000"/>
                  </a:schemeClr>
                </a:solidFill>
              </a:rPr>
              <a:t>Problem 2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7379713-E335-74CB-6D8C-C06A4511F2CE}"/>
              </a:ext>
            </a:extLst>
          </p:cNvPr>
          <p:cNvCxnSpPr/>
          <p:nvPr/>
        </p:nvCxnSpPr>
        <p:spPr>
          <a:xfrm>
            <a:off x="0" y="719795"/>
            <a:ext cx="144018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05F59380-4EA7-BA53-64A5-ACB4C32211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8830" y="800663"/>
            <a:ext cx="7272808" cy="226333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4DD789A-10C8-78C4-080A-5AC8BE9C5783}"/>
                  </a:ext>
                </a:extLst>
              </p:cNvPr>
              <p:cNvSpPr txBox="1"/>
              <p:nvPr/>
            </p:nvSpPr>
            <p:spPr>
              <a:xfrm>
                <a:off x="792188" y="1332166"/>
                <a:ext cx="1872208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=1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IN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=1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IN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=0.5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IN" b="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4DD789A-10C8-78C4-080A-5AC8BE9C57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188" y="1332166"/>
                <a:ext cx="1872208" cy="120032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9567567-1158-BA56-ECD3-43D0FD40AEA4}"/>
                  </a:ext>
                </a:extLst>
              </p:cNvPr>
              <p:cNvSpPr txBox="1"/>
              <p:nvPr/>
            </p:nvSpPr>
            <p:spPr>
              <a:xfrm>
                <a:off x="3024436" y="1536498"/>
                <a:ext cx="187220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= ?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9567567-1158-BA56-ECD3-43D0FD40AE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4436" y="1536498"/>
                <a:ext cx="1872208" cy="461665"/>
              </a:xfrm>
              <a:prstGeom prst="rect">
                <a:avLst/>
              </a:prstGeom>
              <a:blipFill>
                <a:blip r:embed="rId5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71658A5B-92C9-E44A-5570-30DBDF7DF9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09012" y="3500332"/>
            <a:ext cx="4397896" cy="3298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818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85A1EF-C098-8EC8-5FBE-DCAE14A0E7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EE20355-C203-D437-A361-41A94ACA0225}"/>
              </a:ext>
            </a:extLst>
          </p:cNvPr>
          <p:cNvSpPr txBox="1">
            <a:spLocks/>
          </p:cNvSpPr>
          <p:nvPr/>
        </p:nvSpPr>
        <p:spPr>
          <a:xfrm>
            <a:off x="340238" y="-28455"/>
            <a:ext cx="13341472" cy="673425"/>
          </a:xfrm>
          <a:prstGeom prst="rect">
            <a:avLst/>
          </a:prstGeom>
        </p:spPr>
        <p:txBody>
          <a:bodyPr vert="horz" lIns="123014" tIns="61507" rIns="123014" bIns="61507" rtlCol="0" anchor="ctr">
            <a:noAutofit/>
          </a:bodyPr>
          <a:lstStyle>
            <a:lvl1pPr algn="ctr" defTabSz="1230142" rtl="0" eaLnBrk="1" latinLnBrk="0" hangingPunct="1">
              <a:spcBef>
                <a:spcPct val="0"/>
              </a:spcBef>
              <a:buNone/>
              <a:defRPr sz="59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SG" sz="4800" dirty="0">
                <a:solidFill>
                  <a:schemeClr val="tx2">
                    <a:lumMod val="50000"/>
                  </a:schemeClr>
                </a:solidFill>
              </a:rPr>
              <a:t>Problem 3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F737D16-CDF3-2F51-38E5-92D003FE75F3}"/>
              </a:ext>
            </a:extLst>
          </p:cNvPr>
          <p:cNvCxnSpPr/>
          <p:nvPr/>
        </p:nvCxnSpPr>
        <p:spPr>
          <a:xfrm>
            <a:off x="0" y="719795"/>
            <a:ext cx="144018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7779E1A-7CC0-72E6-18DF-3D574F6ABF01}"/>
                  </a:ext>
                </a:extLst>
              </p:cNvPr>
              <p:cNvSpPr txBox="1"/>
              <p:nvPr/>
            </p:nvSpPr>
            <p:spPr>
              <a:xfrm>
                <a:off x="1008212" y="1079307"/>
                <a:ext cx="1872208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=1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IN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=1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IN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=0.5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IN" b="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7779E1A-7CC0-72E6-18DF-3D574F6ABF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8212" y="1079307"/>
                <a:ext cx="1872208" cy="120032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4245A16-19B9-8533-859D-39539825BBA0}"/>
                  </a:ext>
                </a:extLst>
              </p:cNvPr>
              <p:cNvSpPr txBox="1"/>
              <p:nvPr/>
            </p:nvSpPr>
            <p:spPr>
              <a:xfrm>
                <a:off x="1224236" y="1448372"/>
                <a:ext cx="655272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= ?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4245A16-19B9-8533-859D-39539825BB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4236" y="1448372"/>
                <a:ext cx="6552728" cy="461665"/>
              </a:xfrm>
              <a:prstGeom prst="rect">
                <a:avLst/>
              </a:prstGeom>
              <a:blipFill>
                <a:blip r:embed="rId4"/>
                <a:stretch>
                  <a:fillRect b="-266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34EC5665-2C5D-819E-D471-408B7EE55C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52074" y="1330897"/>
            <a:ext cx="5029636" cy="1303133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80C75D7-51E7-A047-7B25-E2E43C370302}"/>
              </a:ext>
            </a:extLst>
          </p:cNvPr>
          <p:cNvCxnSpPr/>
          <p:nvPr/>
        </p:nvCxnSpPr>
        <p:spPr>
          <a:xfrm>
            <a:off x="8652074" y="2471449"/>
            <a:ext cx="54094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2903D49-C923-CCDE-AD3B-37764F816D69}"/>
              </a:ext>
            </a:extLst>
          </p:cNvPr>
          <p:cNvCxnSpPr/>
          <p:nvPr/>
        </p:nvCxnSpPr>
        <p:spPr>
          <a:xfrm flipV="1">
            <a:off x="8698374" y="803378"/>
            <a:ext cx="0" cy="17516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0620EB9-2FBA-EAB9-BD3B-B9ED2B6EE32D}"/>
              </a:ext>
            </a:extLst>
          </p:cNvPr>
          <p:cNvCxnSpPr/>
          <p:nvPr/>
        </p:nvCxnSpPr>
        <p:spPr>
          <a:xfrm>
            <a:off x="8698374" y="1258888"/>
            <a:ext cx="59075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37BA927-CA1D-3BB2-A14D-5EACAE061CA2}"/>
                  </a:ext>
                </a:extLst>
              </p:cNvPr>
              <p:cNvSpPr txBox="1"/>
              <p:nvPr/>
            </p:nvSpPr>
            <p:spPr>
              <a:xfrm>
                <a:off x="8744675" y="828299"/>
                <a:ext cx="56815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37BA927-CA1D-3BB2-A14D-5EACAE061C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4675" y="828299"/>
                <a:ext cx="568156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56A207C-D4BF-A794-6BE9-6D0D47CB2624}"/>
                  </a:ext>
                </a:extLst>
              </p:cNvPr>
              <p:cNvSpPr txBox="1"/>
              <p:nvPr/>
            </p:nvSpPr>
            <p:spPr>
              <a:xfrm>
                <a:off x="8588535" y="2035940"/>
                <a:ext cx="568156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1600" b="0" i="1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IN" sz="16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56A207C-D4BF-A794-6BE9-6D0D47CB26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8535" y="2035940"/>
                <a:ext cx="568156" cy="3385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Picture 19">
            <a:extLst>
              <a:ext uri="{FF2B5EF4-FFF2-40B4-BE49-F238E27FC236}">
                <a16:creationId xmlns:a16="http://schemas.microsoft.com/office/drawing/2014/main" id="{37873663-954D-C9DC-ACFF-902F0758BB6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12268" y="2846403"/>
            <a:ext cx="5334000" cy="40005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EBBAE65-A868-EA1A-893A-FD88541FF23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76964" y="2846403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241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36BFA-58B1-C719-6AC1-56E4DDACFE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90" y="2663461"/>
            <a:ext cx="12961620" cy="1187715"/>
          </a:xfrm>
        </p:spPr>
        <p:txBody>
          <a:bodyPr/>
          <a:lstStyle/>
          <a:p>
            <a:r>
              <a:rPr lang="en-IN" dirty="0"/>
              <a:t>Next: CTFT</a:t>
            </a:r>
          </a:p>
        </p:txBody>
      </p:sp>
    </p:spTree>
    <p:extLst>
      <p:ext uri="{BB962C8B-B14F-4D97-AF65-F5344CB8AC3E}">
        <p14:creationId xmlns:p14="http://schemas.microsoft.com/office/powerpoint/2010/main" val="19997157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D0F56C-5F84-101B-31C8-20B7CB0155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22E9C-6717-84B5-57E0-109AD94AC2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238" y="-28455"/>
            <a:ext cx="11170341" cy="673425"/>
          </a:xfrm>
        </p:spPr>
        <p:txBody>
          <a:bodyPr>
            <a:noAutofit/>
          </a:bodyPr>
          <a:lstStyle/>
          <a:p>
            <a:pPr algn="l"/>
            <a:r>
              <a:rPr lang="en-SG" sz="4800" dirty="0">
                <a:solidFill>
                  <a:schemeClr val="tx2">
                    <a:lumMod val="50000"/>
                  </a:schemeClr>
                </a:solidFill>
              </a:rPr>
              <a:t>Correlation?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0EFB5CA-9C9E-D293-CB34-C7FF723FCDFA}"/>
              </a:ext>
            </a:extLst>
          </p:cNvPr>
          <p:cNvCxnSpPr/>
          <p:nvPr/>
        </p:nvCxnSpPr>
        <p:spPr>
          <a:xfrm>
            <a:off x="0" y="719795"/>
            <a:ext cx="144018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8">
            <a:extLst>
              <a:ext uri="{FF2B5EF4-FFF2-40B4-BE49-F238E27FC236}">
                <a16:creationId xmlns:a16="http://schemas.microsoft.com/office/drawing/2014/main" id="{2C4B5F3A-8118-40B6-49C9-088D683FB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21290" y="6605014"/>
            <a:ext cx="3360420" cy="379409"/>
          </a:xfrm>
        </p:spPr>
        <p:txBody>
          <a:bodyPr/>
          <a:lstStyle/>
          <a:p>
            <a:fld id="{7B96BB4E-D7A3-45F2-839E-DE78D5C9FD42}" type="slidenum">
              <a:rPr lang="en-IN" smtClean="0"/>
              <a:pPr/>
              <a:t>3</a:t>
            </a:fld>
            <a:endParaRPr lang="en-IN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D8B320CA-9623-0E24-696B-9CF2AB52C642}"/>
              </a:ext>
            </a:extLst>
          </p:cNvPr>
          <p:cNvSpPr txBox="1">
            <a:spLocks/>
          </p:cNvSpPr>
          <p:nvPr/>
        </p:nvSpPr>
        <p:spPr>
          <a:xfrm>
            <a:off x="720090" y="1042864"/>
            <a:ext cx="12961620" cy="5184576"/>
          </a:xfrm>
          <a:prstGeom prst="rect">
            <a:avLst/>
          </a:prstGeom>
        </p:spPr>
        <p:txBody>
          <a:bodyPr vert="horz" lIns="123014" tIns="61507" rIns="123014" bIns="61507" rtlCol="0">
            <a:normAutofit/>
          </a:bodyPr>
          <a:lstStyle>
            <a:lvl1pPr marL="461303" indent="-461303" algn="l" defTabSz="12301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9491" indent="-384419" algn="l" defTabSz="1230142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37678" indent="-307536" algn="l" defTabSz="12301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52749" indent="-307536" algn="l" defTabSz="1230142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67820" indent="-307536" algn="l" defTabSz="1230142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82891" indent="-307536" algn="l" defTabSz="12301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97963" indent="-307536" algn="l" defTabSz="12301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613034" indent="-307536" algn="l" defTabSz="12301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228105" indent="-307536" algn="l" defTabSz="12301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SG" sz="3100" dirty="0">
              <a:solidFill>
                <a:schemeClr val="tx2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1603440" y="1394280"/>
              <a:ext cx="9307440" cy="102096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93720" y="1382040"/>
                <a:ext cx="9326880" cy="1042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79684091"/>
      </p:ext>
    </p:extLst>
  </p:cSld>
  <p:clrMapOvr>
    <a:masterClrMapping/>
  </p:clrMapOvr>
  <p:transition spd="slow">
    <p:pu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0238" y="-28455"/>
            <a:ext cx="11170341" cy="673425"/>
          </a:xfrm>
        </p:spPr>
        <p:txBody>
          <a:bodyPr>
            <a:noAutofit/>
          </a:bodyPr>
          <a:lstStyle/>
          <a:p>
            <a:pPr algn="l"/>
            <a:r>
              <a:rPr lang="en-SG" sz="4800" dirty="0">
                <a:solidFill>
                  <a:schemeClr val="tx2">
                    <a:lumMod val="50000"/>
                  </a:schemeClr>
                </a:solidFill>
              </a:rPr>
              <a:t>Pre-requisite - Correlation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0" y="719795"/>
            <a:ext cx="144018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321290" y="6605014"/>
            <a:ext cx="3360420" cy="379409"/>
          </a:xfrm>
        </p:spPr>
        <p:txBody>
          <a:bodyPr/>
          <a:lstStyle/>
          <a:p>
            <a:fld id="{7B96BB4E-D7A3-45F2-839E-DE78D5C9FD42}" type="slidenum">
              <a:rPr lang="en-IN" smtClean="0"/>
              <a:pPr/>
              <a:t>4</a:t>
            </a:fld>
            <a:endParaRPr lang="en-IN" dirty="0"/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720090" y="1042864"/>
            <a:ext cx="12961620" cy="5184576"/>
          </a:xfrm>
          <a:prstGeom prst="rect">
            <a:avLst/>
          </a:prstGeom>
        </p:spPr>
        <p:txBody>
          <a:bodyPr vert="horz" lIns="123014" tIns="61507" rIns="123014" bIns="61507" rtlCol="0">
            <a:normAutofit/>
          </a:bodyPr>
          <a:lstStyle>
            <a:lvl1pPr marL="461303" indent="-461303" algn="l" defTabSz="12301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9491" indent="-384419" algn="l" defTabSz="1230142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37678" indent="-307536" algn="l" defTabSz="12301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52749" indent="-307536" algn="l" defTabSz="1230142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67820" indent="-307536" algn="l" defTabSz="1230142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82891" indent="-307536" algn="l" defTabSz="12301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97963" indent="-307536" algn="l" defTabSz="12301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613034" indent="-307536" algn="l" defTabSz="12301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228105" indent="-307536" algn="l" defTabSz="12301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SG" sz="31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F9F383B-6C29-0ED8-7054-330A85049A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9557" y="869445"/>
            <a:ext cx="12961620" cy="5790043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Correlation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D418948-2BEB-E243-28FB-923BCECD990F}"/>
                  </a:ext>
                </a:extLst>
              </p:cNvPr>
              <p:cNvSpPr txBox="1"/>
              <p:nvPr/>
            </p:nvSpPr>
            <p:spPr>
              <a:xfrm>
                <a:off x="4037015" y="943874"/>
                <a:ext cx="6908301" cy="8910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b="0" i="1" smtClean="0">
                              <a:latin typeface="Cambria Math"/>
                            </a:rPr>
                            <m:t>𝑟</m:t>
                          </m:r>
                        </m:e>
                        <m:sub>
                          <m:r>
                            <a:rPr lang="en-SG" b="0" i="1" smtClean="0">
                              <a:latin typeface="Cambria Math"/>
                            </a:rPr>
                            <m:t>𝑥𝑦</m:t>
                          </m:r>
                        </m:sub>
                      </m:sSub>
                      <m:d>
                        <m:dPr>
                          <m:ctrlPr>
                            <a:rPr lang="en-SG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SG" b="0" i="1" smtClean="0">
                              <a:latin typeface="Cambria Math"/>
                            </a:rPr>
                            <m:t>𝜏</m:t>
                          </m:r>
                        </m:e>
                      </m:d>
                      <m:r>
                        <a:rPr lang="en-SG" b="0" i="1" smtClean="0">
                          <a:latin typeface="Cambria Math"/>
                        </a:rPr>
                        <m:t>=</m:t>
                      </m:r>
                      <m:nary>
                        <m:naryPr>
                          <m:ctrlPr>
                            <a:rPr lang="en-SG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SG" b="0" i="1" smtClean="0">
                              <a:latin typeface="Cambria Math"/>
                            </a:rPr>
                            <m:t>𝑡</m:t>
                          </m:r>
                          <m:r>
                            <a:rPr lang="en-SG" b="0" i="1" smtClean="0">
                              <a:latin typeface="Cambria Math"/>
                            </a:rPr>
                            <m:t>=−∞</m:t>
                          </m:r>
                        </m:sub>
                        <m:sup>
                          <m:r>
                            <a:rPr lang="en-SG" b="0" i="1" smtClean="0">
                              <a:latin typeface="Cambria Math"/>
                              <a:ea typeface="Cambria Math"/>
                            </a:rPr>
                            <m:t>∞</m:t>
                          </m:r>
                        </m:sup>
                        <m:e>
                          <m:r>
                            <a:rPr lang="en-SG" b="0" i="1" smtClean="0">
                              <a:latin typeface="Cambria Math"/>
                              <a:ea typeface="Cambria Math"/>
                            </a:rPr>
                            <m:t>𝑥</m:t>
                          </m:r>
                          <m:d>
                            <m:dPr>
                              <m:ctrlPr>
                                <a:rPr lang="en-SG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en-SG" b="0" i="1" smtClean="0">
                                  <a:latin typeface="Cambria Math"/>
                                  <a:ea typeface="Cambria Math"/>
                                </a:rPr>
                                <m:t>𝑡</m:t>
                              </m:r>
                            </m:e>
                          </m:d>
                          <m:sSup>
                            <m:sSupPr>
                              <m:ctrlPr>
                                <a:rPr lang="en-SG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en-SG" b="0" i="1" smtClean="0">
                                  <a:latin typeface="Cambria Math"/>
                                  <a:ea typeface="Cambria Math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SG" b="0" i="1" smtClean="0">
                                  <a:latin typeface="Cambria Math"/>
                                  <a:ea typeface="Cambria Math"/>
                                </a:rPr>
                                <m:t>∗</m:t>
                              </m:r>
                            </m:sup>
                          </m:sSup>
                          <m:d>
                            <m:dPr>
                              <m:ctrlPr>
                                <a:rPr lang="en-SG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en-SG" b="0" i="1" smtClean="0">
                                  <a:latin typeface="Cambria Math"/>
                                  <a:ea typeface="Cambria Math"/>
                                </a:rPr>
                                <m:t>𝑡</m:t>
                              </m:r>
                              <m:r>
                                <a:rPr lang="en-SG" b="0" i="1" smtClean="0">
                                  <a:latin typeface="Cambria Math"/>
                                  <a:ea typeface="Cambria Math"/>
                                </a:rPr>
                                <m:t>+</m:t>
                              </m:r>
                              <m:r>
                                <a:rPr lang="en-SG" b="0" i="1" smtClean="0">
                                  <a:latin typeface="Cambria Math"/>
                                  <a:ea typeface="Cambria Math"/>
                                </a:rPr>
                                <m:t>𝜏</m:t>
                              </m:r>
                            </m:e>
                          </m:d>
                          <m:r>
                            <a:rPr lang="en-SG" b="0" i="1" smtClean="0">
                              <a:latin typeface="Cambria Math"/>
                              <a:ea typeface="Cambria Math"/>
                            </a:rPr>
                            <m:t>𝑑𝑡</m:t>
                          </m:r>
                        </m:e>
                      </m:nary>
                      <m:r>
                        <a:rPr lang="en-SG" b="0" i="0" smtClean="0">
                          <a:latin typeface="Cambria Math"/>
                          <a:ea typeface="Cambria Math"/>
                        </a:rPr>
                        <m:t>=&lt;</m:t>
                      </m:r>
                      <m:r>
                        <m:rPr>
                          <m:sty m:val="p"/>
                        </m:rPr>
                        <a:rPr lang="en-SG" b="0" i="0" smtClean="0">
                          <a:latin typeface="Cambria Math"/>
                          <a:ea typeface="Cambria Math"/>
                        </a:rPr>
                        <m:t>x</m:t>
                      </m:r>
                      <m:d>
                        <m:dPr>
                          <m:ctrlPr>
                            <a:rPr lang="en-SG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SG" b="0" i="0" smtClean="0">
                              <a:latin typeface="Cambria Math"/>
                              <a:ea typeface="Cambria Math"/>
                            </a:rPr>
                            <m:t>t</m:t>
                          </m:r>
                        </m:e>
                      </m:d>
                      <m:r>
                        <a:rPr lang="en-SG" b="0" i="0" smtClean="0">
                          <a:latin typeface="Cambria Math"/>
                          <a:ea typeface="Cambria Math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SG" b="0" i="0" smtClean="0">
                          <a:latin typeface="Cambria Math"/>
                          <a:ea typeface="Cambria Math"/>
                        </a:rPr>
                        <m:t>y</m:t>
                      </m:r>
                      <m:d>
                        <m:dPr>
                          <m:ctrlPr>
                            <a:rPr lang="en-SG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SG" b="0" i="0" smtClean="0">
                              <a:latin typeface="Cambria Math"/>
                              <a:ea typeface="Cambria Math"/>
                            </a:rPr>
                            <m:t>t</m:t>
                          </m:r>
                          <m:r>
                            <a:rPr lang="en-SG" b="0" i="0" smtClean="0">
                              <a:latin typeface="Cambria Math"/>
                              <a:ea typeface="Cambria Math"/>
                            </a:rPr>
                            <m:t>+</m:t>
                          </m:r>
                          <m:r>
                            <a:rPr lang="en-SG" b="0" i="1" smtClean="0">
                              <a:latin typeface="Cambria Math"/>
                              <a:ea typeface="Cambria Math"/>
                            </a:rPr>
                            <m:t>𝜏</m:t>
                          </m:r>
                        </m:e>
                      </m:d>
                      <m:r>
                        <a:rPr lang="en-SG" b="0" i="1" smtClean="0">
                          <a:latin typeface="Cambria Math"/>
                          <a:ea typeface="Cambria Math"/>
                        </a:rPr>
                        <m:t>&gt;</m:t>
                      </m:r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D418948-2BEB-E243-28FB-923BCECD99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7015" y="943874"/>
                <a:ext cx="6908301" cy="89107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CF413FF-B50B-2569-28E1-0A8D24A94ACE}"/>
                  </a:ext>
                </a:extLst>
              </p:cNvPr>
              <p:cNvSpPr txBox="1"/>
              <p:nvPr/>
            </p:nvSpPr>
            <p:spPr>
              <a:xfrm>
                <a:off x="4083215" y="1834952"/>
                <a:ext cx="6994542" cy="8508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b="0" i="1" smtClean="0">
                              <a:latin typeface="Cambria Math"/>
                            </a:rPr>
                            <m:t>𝑟</m:t>
                          </m:r>
                        </m:e>
                        <m:sub>
                          <m:r>
                            <a:rPr lang="en-SG" b="0" i="1" smtClean="0">
                              <a:latin typeface="Cambria Math"/>
                            </a:rPr>
                            <m:t>𝑥𝑦</m:t>
                          </m:r>
                        </m:sub>
                      </m:sSub>
                      <m:d>
                        <m:dPr>
                          <m:ctrlPr>
                            <a:rPr lang="en-SG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SG" b="0" i="1" smtClean="0">
                              <a:latin typeface="Cambria Math"/>
                            </a:rPr>
                            <m:t>𝜏</m:t>
                          </m:r>
                        </m:e>
                      </m:d>
                      <m:r>
                        <a:rPr lang="en-SG" b="0" i="1" smtClean="0">
                          <a:latin typeface="Cambria Math"/>
                        </a:rPr>
                        <m:t>=</m:t>
                      </m:r>
                      <m:nary>
                        <m:naryPr>
                          <m:supHide m:val="on"/>
                          <m:ctrlPr>
                            <a:rPr lang="en-SG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SG" b="0" i="1" smtClean="0">
                              <a:latin typeface="Cambria Math"/>
                            </a:rPr>
                            <m:t>𝑡</m:t>
                          </m:r>
                          <m:r>
                            <a:rPr lang="en-SG" b="0" i="1" smtClean="0">
                              <a:latin typeface="Cambria Math"/>
                            </a:rPr>
                            <m:t>=&lt;</m:t>
                          </m:r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b>
                        <m:sup/>
                        <m:e>
                          <m:r>
                            <a:rPr lang="en-SG" b="0" i="1" smtClean="0">
                              <a:latin typeface="Cambria Math"/>
                              <a:ea typeface="Cambria Math"/>
                            </a:rPr>
                            <m:t>𝑥</m:t>
                          </m:r>
                          <m:d>
                            <m:dPr>
                              <m:ctrlPr>
                                <a:rPr lang="en-SG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en-SG" b="0" i="1" smtClean="0">
                                  <a:latin typeface="Cambria Math"/>
                                  <a:ea typeface="Cambria Math"/>
                                </a:rPr>
                                <m:t>𝑡</m:t>
                              </m:r>
                            </m:e>
                          </m:d>
                          <m:sSup>
                            <m:sSupPr>
                              <m:ctrlPr>
                                <a:rPr lang="en-SG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en-SG" b="0" i="1" smtClean="0">
                                  <a:latin typeface="Cambria Math"/>
                                  <a:ea typeface="Cambria Math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SG" b="0" i="1" smtClean="0">
                                  <a:latin typeface="Cambria Math"/>
                                  <a:ea typeface="Cambria Math"/>
                                </a:rPr>
                                <m:t>∗</m:t>
                              </m:r>
                            </m:sup>
                          </m:sSup>
                          <m:d>
                            <m:dPr>
                              <m:ctrlPr>
                                <a:rPr lang="en-SG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en-SG" b="0" i="1" smtClean="0">
                                  <a:latin typeface="Cambria Math"/>
                                  <a:ea typeface="Cambria Math"/>
                                </a:rPr>
                                <m:t>𝑡</m:t>
                              </m:r>
                              <m:r>
                                <a:rPr lang="en-SG" b="0" i="1" smtClean="0">
                                  <a:latin typeface="Cambria Math"/>
                                  <a:ea typeface="Cambria Math"/>
                                </a:rPr>
                                <m:t>+</m:t>
                              </m:r>
                              <m:r>
                                <a:rPr lang="en-SG" b="0" i="1" smtClean="0">
                                  <a:latin typeface="Cambria Math"/>
                                  <a:ea typeface="Cambria Math"/>
                                </a:rPr>
                                <m:t>𝜏</m:t>
                              </m:r>
                            </m:e>
                          </m:d>
                          <m:r>
                            <a:rPr lang="en-SG" b="0" i="1" smtClean="0">
                              <a:latin typeface="Cambria Math"/>
                              <a:ea typeface="Cambria Math"/>
                            </a:rPr>
                            <m:t>𝑑𝑡</m:t>
                          </m:r>
                        </m:e>
                      </m:nary>
                      <m:r>
                        <a:rPr lang="en-SG" b="0" i="0" smtClean="0">
                          <a:latin typeface="Cambria Math"/>
                          <a:ea typeface="Cambria Math"/>
                        </a:rPr>
                        <m:t>=&lt;</m:t>
                      </m:r>
                      <m:r>
                        <m:rPr>
                          <m:sty m:val="p"/>
                        </m:rPr>
                        <a:rPr lang="en-SG" b="0" i="0" smtClean="0">
                          <a:latin typeface="Cambria Math"/>
                          <a:ea typeface="Cambria Math"/>
                        </a:rPr>
                        <m:t>x</m:t>
                      </m:r>
                      <m:d>
                        <m:dPr>
                          <m:ctrlPr>
                            <a:rPr lang="en-SG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SG" b="0" i="0" smtClean="0">
                              <a:latin typeface="Cambria Math"/>
                              <a:ea typeface="Cambria Math"/>
                            </a:rPr>
                            <m:t>t</m:t>
                          </m:r>
                        </m:e>
                      </m:d>
                      <m:r>
                        <a:rPr lang="en-SG" b="0" i="0" smtClean="0">
                          <a:latin typeface="Cambria Math"/>
                          <a:ea typeface="Cambria Math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SG" b="0" i="0" smtClean="0">
                          <a:latin typeface="Cambria Math"/>
                          <a:ea typeface="Cambria Math"/>
                        </a:rPr>
                        <m:t>y</m:t>
                      </m:r>
                      <m:d>
                        <m:dPr>
                          <m:ctrlPr>
                            <a:rPr lang="en-SG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SG" b="0" i="0" smtClean="0">
                              <a:latin typeface="Cambria Math"/>
                              <a:ea typeface="Cambria Math"/>
                            </a:rPr>
                            <m:t>t</m:t>
                          </m:r>
                          <m:r>
                            <a:rPr lang="en-SG" b="0" i="0" smtClean="0">
                              <a:latin typeface="Cambria Math"/>
                              <a:ea typeface="Cambria Math"/>
                            </a:rPr>
                            <m:t>+</m:t>
                          </m:r>
                          <m:r>
                            <a:rPr lang="en-SG" b="0" i="1" smtClean="0">
                              <a:latin typeface="Cambria Math"/>
                              <a:ea typeface="Cambria Math"/>
                            </a:rPr>
                            <m:t>𝜏</m:t>
                          </m:r>
                        </m:e>
                      </m:d>
                      <m:r>
                        <a:rPr lang="en-SG" b="0" i="1" smtClean="0">
                          <a:latin typeface="Cambria Math"/>
                          <a:ea typeface="Cambria Math"/>
                        </a:rPr>
                        <m:t>&gt;</m:t>
                      </m:r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CF413FF-B50B-2569-28E1-0A8D24A94A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3215" y="1834952"/>
                <a:ext cx="6994542" cy="85087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56B37244-60D9-FAC5-AC3C-BD5C61179662}"/>
              </a:ext>
            </a:extLst>
          </p:cNvPr>
          <p:cNvSpPr txBox="1"/>
          <p:nvPr/>
        </p:nvSpPr>
        <p:spPr>
          <a:xfrm>
            <a:off x="11011426" y="1158580"/>
            <a:ext cx="24597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Aperiodic signals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66E0F5E-27F2-2660-F98E-8901EA315BA3}"/>
              </a:ext>
            </a:extLst>
          </p:cNvPr>
          <p:cNvSpPr txBox="1"/>
          <p:nvPr/>
        </p:nvSpPr>
        <p:spPr>
          <a:xfrm>
            <a:off x="11011426" y="1932677"/>
            <a:ext cx="24597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Periodic signals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CC806B-E4B7-10CE-5840-EB6DDD76A61D}"/>
              </a:ext>
            </a:extLst>
          </p:cNvPr>
          <p:cNvSpPr txBox="1"/>
          <p:nvPr/>
        </p:nvSpPr>
        <p:spPr>
          <a:xfrm>
            <a:off x="864196" y="2824328"/>
            <a:ext cx="97210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What is the difference between Convolution &amp; Correlation?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0" name="Ink 9"/>
              <p14:cNvContentPartPr/>
              <p14:nvPr/>
            </p14:nvContentPartPr>
            <p14:xfrm>
              <a:off x="1500120" y="689760"/>
              <a:ext cx="12806280" cy="5538240"/>
            </p14:xfrm>
          </p:contentPart>
        </mc:Choice>
        <mc:Fallback xmlns="">
          <p:pic>
            <p:nvPicPr>
              <p:cNvPr id="10" name="Ink 9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88960" y="680040"/>
                <a:ext cx="12831480" cy="5561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6823316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2256840" y="111240"/>
              <a:ext cx="10567800" cy="623124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49640" y="98640"/>
                <a:ext cx="10585080" cy="6258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45203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94C678-A9ED-E2A2-7972-F966C6447F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7C88F9-A07D-10D4-5A70-E559AD6578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238" y="-28455"/>
            <a:ext cx="11170341" cy="673425"/>
          </a:xfrm>
        </p:spPr>
        <p:txBody>
          <a:bodyPr>
            <a:noAutofit/>
          </a:bodyPr>
          <a:lstStyle/>
          <a:p>
            <a:pPr algn="l"/>
            <a:r>
              <a:rPr lang="en-SG" sz="4800" dirty="0">
                <a:solidFill>
                  <a:schemeClr val="tx2">
                    <a:lumMod val="50000"/>
                  </a:schemeClr>
                </a:solidFill>
              </a:rPr>
              <a:t>Pre-requisite - Correlation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7CE9936-D174-08F9-C5D8-00EB596F1F60}"/>
              </a:ext>
            </a:extLst>
          </p:cNvPr>
          <p:cNvCxnSpPr/>
          <p:nvPr/>
        </p:nvCxnSpPr>
        <p:spPr>
          <a:xfrm>
            <a:off x="0" y="719795"/>
            <a:ext cx="144018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8">
            <a:extLst>
              <a:ext uri="{FF2B5EF4-FFF2-40B4-BE49-F238E27FC236}">
                <a16:creationId xmlns:a16="http://schemas.microsoft.com/office/drawing/2014/main" id="{8C2093A6-6573-61F3-E0C5-4100F25B9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21290" y="6605014"/>
            <a:ext cx="3360420" cy="379409"/>
          </a:xfrm>
        </p:spPr>
        <p:txBody>
          <a:bodyPr/>
          <a:lstStyle/>
          <a:p>
            <a:fld id="{7B96BB4E-D7A3-45F2-839E-DE78D5C9FD42}" type="slidenum">
              <a:rPr lang="en-IN" smtClean="0"/>
              <a:pPr/>
              <a:t>6</a:t>
            </a:fld>
            <a:endParaRPr lang="en-IN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8E92AB0-ED74-8D3E-CFB2-09EEED2CC576}"/>
              </a:ext>
            </a:extLst>
          </p:cNvPr>
          <p:cNvSpPr txBox="1">
            <a:spLocks/>
          </p:cNvSpPr>
          <p:nvPr/>
        </p:nvSpPr>
        <p:spPr>
          <a:xfrm>
            <a:off x="720090" y="1042864"/>
            <a:ext cx="12961620" cy="5184576"/>
          </a:xfrm>
          <a:prstGeom prst="rect">
            <a:avLst/>
          </a:prstGeom>
        </p:spPr>
        <p:txBody>
          <a:bodyPr vert="horz" lIns="123014" tIns="61507" rIns="123014" bIns="61507" rtlCol="0">
            <a:normAutofit/>
          </a:bodyPr>
          <a:lstStyle>
            <a:lvl1pPr marL="461303" indent="-461303" algn="l" defTabSz="12301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9491" indent="-384419" algn="l" defTabSz="1230142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37678" indent="-307536" algn="l" defTabSz="12301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52749" indent="-307536" algn="l" defTabSz="1230142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67820" indent="-307536" algn="l" defTabSz="1230142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82891" indent="-307536" algn="l" defTabSz="12301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97963" indent="-307536" algn="l" defTabSz="12301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613034" indent="-307536" algn="l" defTabSz="12301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228105" indent="-307536" algn="l" defTabSz="12301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SG" sz="31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3B01B57-F171-B34F-270F-55D7F5F5CF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9557" y="869445"/>
            <a:ext cx="12961620" cy="5790043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Correlation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24BF42E-EE8E-6204-2FE2-8292062A5AFF}"/>
                  </a:ext>
                </a:extLst>
              </p:cNvPr>
              <p:cNvSpPr txBox="1"/>
              <p:nvPr/>
            </p:nvSpPr>
            <p:spPr>
              <a:xfrm>
                <a:off x="4037015" y="943874"/>
                <a:ext cx="6908301" cy="8910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b="0" i="1" smtClean="0">
                              <a:latin typeface="Cambria Math"/>
                            </a:rPr>
                            <m:t>𝑟</m:t>
                          </m:r>
                        </m:e>
                        <m:sub>
                          <m:r>
                            <a:rPr lang="en-SG" b="0" i="1" smtClean="0">
                              <a:latin typeface="Cambria Math"/>
                            </a:rPr>
                            <m:t>𝑥𝑦</m:t>
                          </m:r>
                        </m:sub>
                      </m:sSub>
                      <m:d>
                        <m:dPr>
                          <m:ctrlPr>
                            <a:rPr lang="en-SG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SG" b="0" i="1" smtClean="0">
                              <a:latin typeface="Cambria Math"/>
                            </a:rPr>
                            <m:t>𝜏</m:t>
                          </m:r>
                        </m:e>
                      </m:d>
                      <m:r>
                        <a:rPr lang="en-SG" b="0" i="1" smtClean="0">
                          <a:latin typeface="Cambria Math"/>
                        </a:rPr>
                        <m:t>=</m:t>
                      </m:r>
                      <m:nary>
                        <m:naryPr>
                          <m:ctrlPr>
                            <a:rPr lang="en-SG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SG" b="0" i="1" smtClean="0">
                              <a:latin typeface="Cambria Math"/>
                            </a:rPr>
                            <m:t>𝑡</m:t>
                          </m:r>
                          <m:r>
                            <a:rPr lang="en-SG" b="0" i="1" smtClean="0">
                              <a:latin typeface="Cambria Math"/>
                            </a:rPr>
                            <m:t>=−∞</m:t>
                          </m:r>
                        </m:sub>
                        <m:sup>
                          <m:r>
                            <a:rPr lang="en-SG" b="0" i="1" smtClean="0">
                              <a:latin typeface="Cambria Math"/>
                              <a:ea typeface="Cambria Math"/>
                            </a:rPr>
                            <m:t>∞</m:t>
                          </m:r>
                        </m:sup>
                        <m:e>
                          <m:r>
                            <a:rPr lang="en-SG" b="0" i="1" smtClean="0">
                              <a:latin typeface="Cambria Math"/>
                              <a:ea typeface="Cambria Math"/>
                            </a:rPr>
                            <m:t>𝑥</m:t>
                          </m:r>
                          <m:d>
                            <m:dPr>
                              <m:ctrlPr>
                                <a:rPr lang="en-SG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en-SG" b="0" i="1" smtClean="0">
                                  <a:latin typeface="Cambria Math"/>
                                  <a:ea typeface="Cambria Math"/>
                                </a:rPr>
                                <m:t>𝑡</m:t>
                              </m:r>
                            </m:e>
                          </m:d>
                          <m:sSup>
                            <m:sSupPr>
                              <m:ctrlPr>
                                <a:rPr lang="en-SG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en-SG" b="0" i="1" smtClean="0">
                                  <a:latin typeface="Cambria Math"/>
                                  <a:ea typeface="Cambria Math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SG" b="0" i="1" smtClean="0">
                                  <a:latin typeface="Cambria Math"/>
                                  <a:ea typeface="Cambria Math"/>
                                </a:rPr>
                                <m:t>∗</m:t>
                              </m:r>
                            </m:sup>
                          </m:sSup>
                          <m:d>
                            <m:dPr>
                              <m:ctrlPr>
                                <a:rPr lang="en-SG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en-SG" b="0" i="1" smtClean="0">
                                  <a:latin typeface="Cambria Math"/>
                                  <a:ea typeface="Cambria Math"/>
                                </a:rPr>
                                <m:t>𝑡</m:t>
                              </m:r>
                              <m:r>
                                <a:rPr lang="en-SG" b="0" i="1" smtClean="0">
                                  <a:latin typeface="Cambria Math"/>
                                  <a:ea typeface="Cambria Math"/>
                                </a:rPr>
                                <m:t>+</m:t>
                              </m:r>
                              <m:r>
                                <a:rPr lang="en-SG" b="0" i="1" smtClean="0">
                                  <a:latin typeface="Cambria Math"/>
                                  <a:ea typeface="Cambria Math"/>
                                </a:rPr>
                                <m:t>𝜏</m:t>
                              </m:r>
                            </m:e>
                          </m:d>
                          <m:r>
                            <a:rPr lang="en-SG" b="0" i="1" smtClean="0">
                              <a:latin typeface="Cambria Math"/>
                              <a:ea typeface="Cambria Math"/>
                            </a:rPr>
                            <m:t>𝑑𝑡</m:t>
                          </m:r>
                        </m:e>
                      </m:nary>
                      <m:r>
                        <a:rPr lang="en-SG" b="0" i="0" smtClean="0">
                          <a:latin typeface="Cambria Math"/>
                          <a:ea typeface="Cambria Math"/>
                        </a:rPr>
                        <m:t>=&lt;</m:t>
                      </m:r>
                      <m:r>
                        <m:rPr>
                          <m:sty m:val="p"/>
                        </m:rPr>
                        <a:rPr lang="en-SG" b="0" i="0" smtClean="0">
                          <a:latin typeface="Cambria Math"/>
                          <a:ea typeface="Cambria Math"/>
                        </a:rPr>
                        <m:t>x</m:t>
                      </m:r>
                      <m:d>
                        <m:dPr>
                          <m:ctrlPr>
                            <a:rPr lang="en-SG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SG" b="0" i="0" smtClean="0">
                              <a:latin typeface="Cambria Math"/>
                              <a:ea typeface="Cambria Math"/>
                            </a:rPr>
                            <m:t>t</m:t>
                          </m:r>
                        </m:e>
                      </m:d>
                      <m:r>
                        <a:rPr lang="en-SG" b="0" i="0" smtClean="0">
                          <a:latin typeface="Cambria Math"/>
                          <a:ea typeface="Cambria Math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SG" b="0" i="0" smtClean="0">
                          <a:latin typeface="Cambria Math"/>
                          <a:ea typeface="Cambria Math"/>
                        </a:rPr>
                        <m:t>y</m:t>
                      </m:r>
                      <m:d>
                        <m:dPr>
                          <m:ctrlPr>
                            <a:rPr lang="en-SG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SG" b="0" i="0" smtClean="0">
                              <a:latin typeface="Cambria Math"/>
                              <a:ea typeface="Cambria Math"/>
                            </a:rPr>
                            <m:t>t</m:t>
                          </m:r>
                          <m:r>
                            <a:rPr lang="en-SG" b="0" i="0" smtClean="0">
                              <a:latin typeface="Cambria Math"/>
                              <a:ea typeface="Cambria Math"/>
                            </a:rPr>
                            <m:t>+</m:t>
                          </m:r>
                          <m:r>
                            <a:rPr lang="en-SG" b="0" i="1" smtClean="0">
                              <a:latin typeface="Cambria Math"/>
                              <a:ea typeface="Cambria Math"/>
                            </a:rPr>
                            <m:t>𝜏</m:t>
                          </m:r>
                        </m:e>
                      </m:d>
                      <m:r>
                        <a:rPr lang="en-SG" b="0" i="1" smtClean="0">
                          <a:latin typeface="Cambria Math"/>
                          <a:ea typeface="Cambria Math"/>
                        </a:rPr>
                        <m:t>&gt;</m:t>
                      </m:r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24BF42E-EE8E-6204-2FE2-8292062A5A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7015" y="943874"/>
                <a:ext cx="6908301" cy="89107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43601D0-7660-25B4-9D24-163D66654C40}"/>
                  </a:ext>
                </a:extLst>
              </p:cNvPr>
              <p:cNvSpPr txBox="1"/>
              <p:nvPr/>
            </p:nvSpPr>
            <p:spPr>
              <a:xfrm>
                <a:off x="2520380" y="3050862"/>
                <a:ext cx="79208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43601D0-7660-25B4-9D24-163D66654C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0380" y="3050862"/>
                <a:ext cx="792088" cy="461665"/>
              </a:xfrm>
              <a:prstGeom prst="rect">
                <a:avLst/>
              </a:prstGeom>
              <a:blipFill>
                <a:blip r:embed="rId4"/>
                <a:stretch>
                  <a:fillRect r="-3077" b="-1710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DC2599D-140E-84CA-50C7-4D2DB532D97B}"/>
                  </a:ext>
                </a:extLst>
              </p:cNvPr>
              <p:cNvSpPr txBox="1"/>
              <p:nvPr/>
            </p:nvSpPr>
            <p:spPr>
              <a:xfrm>
                <a:off x="6990367" y="3063959"/>
                <a:ext cx="79208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DC2599D-140E-84CA-50C7-4D2DB532D9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0367" y="3063959"/>
                <a:ext cx="792088" cy="461665"/>
              </a:xfrm>
              <a:prstGeom prst="rect">
                <a:avLst/>
              </a:prstGeom>
              <a:blipFill>
                <a:blip r:embed="rId5"/>
                <a:stretch>
                  <a:fillRect r="-3077" b="-1866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4E13D2DA-232B-3C42-8F54-0BF45CD2101A}"/>
                  </a:ext>
                </a:extLst>
              </p:cNvPr>
              <p:cNvSpPr/>
              <p:nvPr/>
            </p:nvSpPr>
            <p:spPr>
              <a:xfrm>
                <a:off x="11946981" y="3063959"/>
                <a:ext cx="1045414" cy="4908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i="1">
                              <a:latin typeface="Cambria Math"/>
                            </a:rPr>
                            <m:t>𝑟</m:t>
                          </m:r>
                        </m:e>
                        <m:sub>
                          <m:r>
                            <a:rPr lang="en-SG" i="1">
                              <a:latin typeface="Cambria Math"/>
                            </a:rPr>
                            <m:t>𝑥𝑦</m:t>
                          </m:r>
                        </m:sub>
                      </m:sSub>
                      <m:d>
                        <m:dPr>
                          <m:ctrlPr>
                            <a:rPr lang="en-SG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SG" i="1">
                              <a:latin typeface="Cambria Math"/>
                            </a:rPr>
                            <m:t>𝜏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4E13D2DA-232B-3C42-8F54-0BF45CD210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46981" y="3063959"/>
                <a:ext cx="1045414" cy="490840"/>
              </a:xfrm>
              <a:prstGeom prst="rect">
                <a:avLst/>
              </a:prstGeom>
              <a:blipFill>
                <a:blip r:embed="rId6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B6BB5F78-51CD-A295-8091-A098296C8E4B}"/>
              </a:ext>
            </a:extLst>
          </p:cNvPr>
          <p:cNvSpPr txBox="1"/>
          <p:nvPr/>
        </p:nvSpPr>
        <p:spPr>
          <a:xfrm>
            <a:off x="1152228" y="2741439"/>
            <a:ext cx="14662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/>
              <a:t>Example </a:t>
            </a:r>
            <a:r>
              <a:rPr lang="en-US" u="sng" dirty="0"/>
              <a:t>1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CAF8BBF-6098-0D4B-C42A-18C4370C54B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3447" y="3537432"/>
            <a:ext cx="4109320" cy="306758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D96A2F1-2C6C-E178-89C9-F97CCBF4F8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73690" y="3537432"/>
            <a:ext cx="4109320" cy="306758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A959FE3-D1C2-FEB8-0F7E-B1E1A912719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69251" y="3518793"/>
            <a:ext cx="4083482" cy="304829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5DDDCCE-C1DA-CD0F-22AB-031C76C13329}"/>
                  </a:ext>
                </a:extLst>
              </p:cNvPr>
              <p:cNvSpPr txBox="1"/>
              <p:nvPr/>
            </p:nvSpPr>
            <p:spPr>
              <a:xfrm>
                <a:off x="4083215" y="1834952"/>
                <a:ext cx="6994542" cy="8508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b="0" i="1" smtClean="0">
                              <a:latin typeface="Cambria Math"/>
                            </a:rPr>
                            <m:t>𝑟</m:t>
                          </m:r>
                        </m:e>
                        <m:sub>
                          <m:r>
                            <a:rPr lang="en-SG" b="0" i="1" smtClean="0">
                              <a:latin typeface="Cambria Math"/>
                            </a:rPr>
                            <m:t>𝑥𝑦</m:t>
                          </m:r>
                        </m:sub>
                      </m:sSub>
                      <m:d>
                        <m:dPr>
                          <m:ctrlPr>
                            <a:rPr lang="en-SG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SG" b="0" i="1" smtClean="0">
                              <a:latin typeface="Cambria Math"/>
                            </a:rPr>
                            <m:t>𝜏</m:t>
                          </m:r>
                        </m:e>
                      </m:d>
                      <m:r>
                        <a:rPr lang="en-SG" b="0" i="1" smtClean="0">
                          <a:latin typeface="Cambria Math"/>
                        </a:rPr>
                        <m:t>=</m:t>
                      </m:r>
                      <m:nary>
                        <m:naryPr>
                          <m:supHide m:val="on"/>
                          <m:ctrlPr>
                            <a:rPr lang="en-SG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SG" b="0" i="1" smtClean="0">
                              <a:latin typeface="Cambria Math"/>
                            </a:rPr>
                            <m:t>𝑡</m:t>
                          </m:r>
                          <m:r>
                            <a:rPr lang="en-SG" b="0" i="1" smtClean="0">
                              <a:latin typeface="Cambria Math"/>
                            </a:rPr>
                            <m:t>=&lt;</m:t>
                          </m:r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b>
                        <m:sup/>
                        <m:e>
                          <m:r>
                            <a:rPr lang="en-SG" b="0" i="1" smtClean="0">
                              <a:latin typeface="Cambria Math"/>
                              <a:ea typeface="Cambria Math"/>
                            </a:rPr>
                            <m:t>𝑥</m:t>
                          </m:r>
                          <m:d>
                            <m:dPr>
                              <m:ctrlPr>
                                <a:rPr lang="en-SG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en-SG" b="0" i="1" smtClean="0">
                                  <a:latin typeface="Cambria Math"/>
                                  <a:ea typeface="Cambria Math"/>
                                </a:rPr>
                                <m:t>𝑡</m:t>
                              </m:r>
                            </m:e>
                          </m:d>
                          <m:sSup>
                            <m:sSupPr>
                              <m:ctrlPr>
                                <a:rPr lang="en-SG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en-SG" b="0" i="1" smtClean="0">
                                  <a:latin typeface="Cambria Math"/>
                                  <a:ea typeface="Cambria Math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SG" b="0" i="1" smtClean="0">
                                  <a:latin typeface="Cambria Math"/>
                                  <a:ea typeface="Cambria Math"/>
                                </a:rPr>
                                <m:t>∗</m:t>
                              </m:r>
                            </m:sup>
                          </m:sSup>
                          <m:d>
                            <m:dPr>
                              <m:ctrlPr>
                                <a:rPr lang="en-SG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en-SG" b="0" i="1" smtClean="0">
                                  <a:latin typeface="Cambria Math"/>
                                  <a:ea typeface="Cambria Math"/>
                                </a:rPr>
                                <m:t>𝑡</m:t>
                              </m:r>
                              <m:r>
                                <a:rPr lang="en-SG" b="0" i="1" smtClean="0">
                                  <a:latin typeface="Cambria Math"/>
                                  <a:ea typeface="Cambria Math"/>
                                </a:rPr>
                                <m:t>+</m:t>
                              </m:r>
                              <m:r>
                                <a:rPr lang="en-SG" b="0" i="1" smtClean="0">
                                  <a:latin typeface="Cambria Math"/>
                                  <a:ea typeface="Cambria Math"/>
                                </a:rPr>
                                <m:t>𝜏</m:t>
                              </m:r>
                            </m:e>
                          </m:d>
                          <m:r>
                            <a:rPr lang="en-SG" b="0" i="1" smtClean="0">
                              <a:latin typeface="Cambria Math"/>
                              <a:ea typeface="Cambria Math"/>
                            </a:rPr>
                            <m:t>𝑑𝑡</m:t>
                          </m:r>
                        </m:e>
                      </m:nary>
                      <m:r>
                        <a:rPr lang="en-SG" b="0" i="0" smtClean="0">
                          <a:latin typeface="Cambria Math"/>
                          <a:ea typeface="Cambria Math"/>
                        </a:rPr>
                        <m:t>=&lt;</m:t>
                      </m:r>
                      <m:r>
                        <m:rPr>
                          <m:sty m:val="p"/>
                        </m:rPr>
                        <a:rPr lang="en-SG" b="0" i="0" smtClean="0">
                          <a:latin typeface="Cambria Math"/>
                          <a:ea typeface="Cambria Math"/>
                        </a:rPr>
                        <m:t>x</m:t>
                      </m:r>
                      <m:d>
                        <m:dPr>
                          <m:ctrlPr>
                            <a:rPr lang="en-SG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SG" b="0" i="0" smtClean="0">
                              <a:latin typeface="Cambria Math"/>
                              <a:ea typeface="Cambria Math"/>
                            </a:rPr>
                            <m:t>t</m:t>
                          </m:r>
                        </m:e>
                      </m:d>
                      <m:r>
                        <a:rPr lang="en-SG" b="0" i="0" smtClean="0">
                          <a:latin typeface="Cambria Math"/>
                          <a:ea typeface="Cambria Math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SG" b="0" i="0" smtClean="0">
                          <a:latin typeface="Cambria Math"/>
                          <a:ea typeface="Cambria Math"/>
                        </a:rPr>
                        <m:t>y</m:t>
                      </m:r>
                      <m:d>
                        <m:dPr>
                          <m:ctrlPr>
                            <a:rPr lang="en-SG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SG" b="0" i="0" smtClean="0">
                              <a:latin typeface="Cambria Math"/>
                              <a:ea typeface="Cambria Math"/>
                            </a:rPr>
                            <m:t>t</m:t>
                          </m:r>
                          <m:r>
                            <a:rPr lang="en-SG" b="0" i="0" smtClean="0">
                              <a:latin typeface="Cambria Math"/>
                              <a:ea typeface="Cambria Math"/>
                            </a:rPr>
                            <m:t>+</m:t>
                          </m:r>
                          <m:r>
                            <a:rPr lang="en-SG" b="0" i="1" smtClean="0">
                              <a:latin typeface="Cambria Math"/>
                              <a:ea typeface="Cambria Math"/>
                            </a:rPr>
                            <m:t>𝜏</m:t>
                          </m:r>
                        </m:e>
                      </m:d>
                      <m:r>
                        <a:rPr lang="en-SG" b="0" i="1" smtClean="0">
                          <a:latin typeface="Cambria Math"/>
                          <a:ea typeface="Cambria Math"/>
                        </a:rPr>
                        <m:t>&gt;</m:t>
                      </m:r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5DDDCCE-C1DA-CD0F-22AB-031C76C133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3215" y="1834952"/>
                <a:ext cx="6994542" cy="85087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0ED695F7-AB3B-BDAC-0F2E-1E0409019E28}"/>
              </a:ext>
            </a:extLst>
          </p:cNvPr>
          <p:cNvSpPr txBox="1"/>
          <p:nvPr/>
        </p:nvSpPr>
        <p:spPr>
          <a:xfrm>
            <a:off x="11011426" y="1158580"/>
            <a:ext cx="24597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Aperiodic signals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2C486A-8717-B661-7ED1-20C4C3D38072}"/>
              </a:ext>
            </a:extLst>
          </p:cNvPr>
          <p:cNvSpPr txBox="1"/>
          <p:nvPr/>
        </p:nvSpPr>
        <p:spPr>
          <a:xfrm>
            <a:off x="11011426" y="1932677"/>
            <a:ext cx="24597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Periodic signals</a:t>
            </a:r>
          </a:p>
        </p:txBody>
      </p:sp>
    </p:spTree>
    <p:extLst>
      <p:ext uri="{BB962C8B-B14F-4D97-AF65-F5344CB8AC3E}">
        <p14:creationId xmlns:p14="http://schemas.microsoft.com/office/powerpoint/2010/main" val="205453356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2" grpId="0"/>
      <p:bldP spid="13" grpId="0"/>
      <p:bldP spid="15" grpId="0"/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5047" y="1258591"/>
            <a:ext cx="4109320" cy="306758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778" y="1258591"/>
            <a:ext cx="4119417" cy="30751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0238" y="-28455"/>
            <a:ext cx="11170341" cy="673425"/>
          </a:xfrm>
        </p:spPr>
        <p:txBody>
          <a:bodyPr>
            <a:noAutofit/>
          </a:bodyPr>
          <a:lstStyle/>
          <a:p>
            <a:pPr algn="l"/>
            <a:r>
              <a:rPr lang="en-SG" sz="4800" dirty="0">
                <a:solidFill>
                  <a:schemeClr val="tx2">
                    <a:lumMod val="50000"/>
                  </a:schemeClr>
                </a:solidFill>
              </a:rPr>
              <a:t>Pre-requisite - Correlation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0" y="719795"/>
            <a:ext cx="144018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321290" y="6605014"/>
            <a:ext cx="3360420" cy="379409"/>
          </a:xfrm>
        </p:spPr>
        <p:txBody>
          <a:bodyPr/>
          <a:lstStyle/>
          <a:p>
            <a:fld id="{7B96BB4E-D7A3-45F2-839E-DE78D5C9FD42}" type="slidenum">
              <a:rPr lang="en-IN" smtClean="0"/>
              <a:pPr/>
              <a:t>7</a:t>
            </a:fld>
            <a:endParaRPr lang="en-IN" dirty="0"/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720090" y="1042864"/>
            <a:ext cx="12961620" cy="5184576"/>
          </a:xfrm>
          <a:prstGeom prst="rect">
            <a:avLst/>
          </a:prstGeom>
        </p:spPr>
        <p:txBody>
          <a:bodyPr vert="horz" lIns="123014" tIns="61507" rIns="123014" bIns="61507" rtlCol="0">
            <a:normAutofit/>
          </a:bodyPr>
          <a:lstStyle>
            <a:lvl1pPr marL="461303" indent="-461303" algn="l" defTabSz="12301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9491" indent="-384419" algn="l" defTabSz="1230142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37678" indent="-307536" algn="l" defTabSz="12301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52749" indent="-307536" algn="l" defTabSz="1230142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67820" indent="-307536" algn="l" defTabSz="1230142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82891" indent="-307536" algn="l" defTabSz="12301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97963" indent="-307536" algn="l" defTabSz="12301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613034" indent="-307536" algn="l" defTabSz="12301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228105" indent="-307536" algn="l" defTabSz="12301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SG" sz="3100" dirty="0">
              <a:solidFill>
                <a:schemeClr val="tx2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2154849" y="4443438"/>
                <a:ext cx="79208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4849" y="4443438"/>
                <a:ext cx="792088" cy="461665"/>
              </a:xfrm>
              <a:prstGeom prst="rect">
                <a:avLst/>
              </a:prstGeom>
              <a:blipFill>
                <a:blip r:embed="rId5"/>
                <a:stretch>
                  <a:fillRect r="-3077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6624836" y="4456535"/>
                <a:ext cx="79208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4836" y="4456535"/>
                <a:ext cx="792088" cy="461665"/>
              </a:xfrm>
              <a:prstGeom prst="rect">
                <a:avLst/>
              </a:prstGeom>
              <a:blipFill>
                <a:blip r:embed="rId6"/>
                <a:stretch>
                  <a:fillRect r="-3077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11168974" y="4456535"/>
                <a:ext cx="1045414" cy="4908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i="1">
                              <a:latin typeface="Cambria Math"/>
                            </a:rPr>
                            <m:t>𝑟</m:t>
                          </m:r>
                        </m:e>
                        <m:sub>
                          <m:r>
                            <a:rPr lang="en-SG" i="1">
                              <a:latin typeface="Cambria Math"/>
                            </a:rPr>
                            <m:t>𝑥𝑦</m:t>
                          </m:r>
                        </m:sub>
                      </m:sSub>
                      <m:d>
                        <m:dPr>
                          <m:ctrlPr>
                            <a:rPr lang="en-SG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SG" i="1">
                              <a:latin typeface="Cambria Math"/>
                            </a:rPr>
                            <m:t>𝜏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68974" y="4456535"/>
                <a:ext cx="1045414" cy="490840"/>
              </a:xfrm>
              <a:prstGeom prst="rect">
                <a:avLst/>
              </a:prstGeom>
              <a:blipFill>
                <a:blip r:embed="rId7"/>
                <a:stretch>
                  <a:fillRect b="-61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/>
          <p:cNvSpPr txBox="1"/>
          <p:nvPr/>
        </p:nvSpPr>
        <p:spPr>
          <a:xfrm>
            <a:off x="1152228" y="797223"/>
            <a:ext cx="14662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Example 2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06219" y="1258592"/>
            <a:ext cx="4119417" cy="307512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3" name="Ink 2"/>
              <p14:cNvContentPartPr/>
              <p14:nvPr/>
            </p14:nvContentPartPr>
            <p14:xfrm>
              <a:off x="11492280" y="1882800"/>
              <a:ext cx="417960" cy="74448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1481120" y="1872000"/>
                <a:ext cx="441360" cy="766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8486895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0238" y="-28455"/>
            <a:ext cx="11170341" cy="673425"/>
          </a:xfrm>
        </p:spPr>
        <p:txBody>
          <a:bodyPr>
            <a:noAutofit/>
          </a:bodyPr>
          <a:lstStyle/>
          <a:p>
            <a:pPr algn="l"/>
            <a:r>
              <a:rPr lang="en-SG" sz="4800" dirty="0">
                <a:solidFill>
                  <a:schemeClr val="tx2">
                    <a:lumMod val="50000"/>
                  </a:schemeClr>
                </a:solidFill>
              </a:rPr>
              <a:t>Pre-requisite - Correlation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0" y="719795"/>
            <a:ext cx="144018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321290" y="6605014"/>
            <a:ext cx="3360420" cy="379409"/>
          </a:xfrm>
        </p:spPr>
        <p:txBody>
          <a:bodyPr/>
          <a:lstStyle/>
          <a:p>
            <a:fld id="{7B96BB4E-D7A3-45F2-839E-DE78D5C9FD42}" type="slidenum">
              <a:rPr lang="en-IN" smtClean="0"/>
              <a:pPr/>
              <a:t>8</a:t>
            </a:fld>
            <a:endParaRPr lang="en-IN" dirty="0"/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720090" y="1042864"/>
            <a:ext cx="12961620" cy="5184576"/>
          </a:xfrm>
          <a:prstGeom prst="rect">
            <a:avLst/>
          </a:prstGeom>
        </p:spPr>
        <p:txBody>
          <a:bodyPr vert="horz" lIns="123014" tIns="61507" rIns="123014" bIns="61507" rtlCol="0">
            <a:normAutofit/>
          </a:bodyPr>
          <a:lstStyle>
            <a:lvl1pPr marL="461303" indent="-461303" algn="l" defTabSz="12301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9491" indent="-384419" algn="l" defTabSz="1230142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37678" indent="-307536" algn="l" defTabSz="12301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52749" indent="-307536" algn="l" defTabSz="1230142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67820" indent="-307536" algn="l" defTabSz="1230142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82891" indent="-307536" algn="l" defTabSz="12301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97963" indent="-307536" algn="l" defTabSz="12301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613034" indent="-307536" algn="l" defTabSz="12301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228105" indent="-307536" algn="l" defTabSz="12301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SG" sz="3100" dirty="0">
              <a:solidFill>
                <a:schemeClr val="tx2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2154849" y="4443438"/>
                <a:ext cx="79208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4849" y="4443438"/>
                <a:ext cx="792088" cy="461665"/>
              </a:xfrm>
              <a:prstGeom prst="rect">
                <a:avLst/>
              </a:prstGeom>
              <a:blipFill>
                <a:blip r:embed="rId3"/>
                <a:stretch>
                  <a:fillRect r="-3077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6624836" y="4456535"/>
                <a:ext cx="79208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4836" y="4456535"/>
                <a:ext cx="792088" cy="461665"/>
              </a:xfrm>
              <a:prstGeom prst="rect">
                <a:avLst/>
              </a:prstGeom>
              <a:blipFill>
                <a:blip r:embed="rId4"/>
                <a:stretch>
                  <a:fillRect r="-3077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11168974" y="4456535"/>
                <a:ext cx="1045414" cy="4908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i="1">
                              <a:latin typeface="Cambria Math"/>
                            </a:rPr>
                            <m:t>𝑟</m:t>
                          </m:r>
                        </m:e>
                        <m:sub>
                          <m:r>
                            <a:rPr lang="en-SG" i="1">
                              <a:latin typeface="Cambria Math"/>
                            </a:rPr>
                            <m:t>𝑥𝑦</m:t>
                          </m:r>
                        </m:sub>
                      </m:sSub>
                      <m:d>
                        <m:dPr>
                          <m:ctrlPr>
                            <a:rPr lang="en-SG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SG" i="1">
                              <a:latin typeface="Cambria Math"/>
                            </a:rPr>
                            <m:t>𝜏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68974" y="4456535"/>
                <a:ext cx="1045414" cy="490840"/>
              </a:xfrm>
              <a:prstGeom prst="rect">
                <a:avLst/>
              </a:prstGeom>
              <a:blipFill>
                <a:blip r:embed="rId5"/>
                <a:stretch>
                  <a:fillRect b="-61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/>
          <p:cNvSpPr txBox="1"/>
          <p:nvPr/>
        </p:nvSpPr>
        <p:spPr>
          <a:xfrm>
            <a:off x="1152228" y="797223"/>
            <a:ext cx="14662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Example 3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810" y="1258590"/>
            <a:ext cx="4119419" cy="307512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55200" y="1247572"/>
            <a:ext cx="4119420" cy="307512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24591" y="1247572"/>
            <a:ext cx="4134180" cy="308614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7" name="Ink 6"/>
              <p14:cNvContentPartPr/>
              <p14:nvPr/>
            </p14:nvContentPartPr>
            <p14:xfrm>
              <a:off x="7369920" y="4386960"/>
              <a:ext cx="6055200" cy="2299680"/>
            </p14:xfrm>
          </p:contentPart>
        </mc:Choice>
        <mc:Fallback>
          <p:pic>
            <p:nvPicPr>
              <p:cNvPr id="7" name="Ink 6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358760" y="4376880"/>
                <a:ext cx="6079320" cy="2325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3400683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0238" y="-28455"/>
            <a:ext cx="11170341" cy="673425"/>
          </a:xfrm>
        </p:spPr>
        <p:txBody>
          <a:bodyPr>
            <a:noAutofit/>
          </a:bodyPr>
          <a:lstStyle/>
          <a:p>
            <a:pPr algn="l"/>
            <a:r>
              <a:rPr lang="en-SG" sz="4800" dirty="0">
                <a:solidFill>
                  <a:schemeClr val="tx2">
                    <a:lumMod val="50000"/>
                  </a:schemeClr>
                </a:solidFill>
              </a:rPr>
              <a:t>Observations: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0" y="719795"/>
            <a:ext cx="144018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321290" y="6605014"/>
            <a:ext cx="3360420" cy="379409"/>
          </a:xfrm>
        </p:spPr>
        <p:txBody>
          <a:bodyPr/>
          <a:lstStyle/>
          <a:p>
            <a:fld id="{7B96BB4E-D7A3-45F2-839E-DE78D5C9FD42}" type="slidenum">
              <a:rPr lang="en-IN" smtClean="0"/>
              <a:pPr/>
              <a:t>9</a:t>
            </a:fld>
            <a:endParaRPr lang="en-IN" dirty="0"/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720090" y="1042864"/>
            <a:ext cx="12961620" cy="5184576"/>
          </a:xfrm>
          <a:prstGeom prst="rect">
            <a:avLst/>
          </a:prstGeom>
        </p:spPr>
        <p:txBody>
          <a:bodyPr vert="horz" lIns="123014" tIns="61507" rIns="123014" bIns="61507" rtlCol="0">
            <a:normAutofit/>
          </a:bodyPr>
          <a:lstStyle>
            <a:lvl1pPr marL="461303" indent="-461303" algn="l" defTabSz="12301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9491" indent="-384419" algn="l" defTabSz="1230142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37678" indent="-307536" algn="l" defTabSz="12301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52749" indent="-307536" algn="l" defTabSz="1230142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67820" indent="-307536" algn="l" defTabSz="1230142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82891" indent="-307536" algn="l" defTabSz="12301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97963" indent="-307536" algn="l" defTabSz="12301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613034" indent="-307536" algn="l" defTabSz="12301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228105" indent="-307536" algn="l" defTabSz="12301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SG" sz="31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76164" y="1258888"/>
            <a:ext cx="1310554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When the signal perfectly matches with the template, a maximum is seen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A high correlation is also observed if the template partially matches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The maximum value is dependent </a:t>
            </a:r>
          </a:p>
          <a:p>
            <a:pPr marL="957971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Active template duration</a:t>
            </a:r>
          </a:p>
          <a:p>
            <a:pPr marL="957971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How closely does the template match the signal</a:t>
            </a:r>
          </a:p>
          <a:p>
            <a:pPr marL="957971" lvl="1" indent="-342900"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024436" y="5214300"/>
            <a:ext cx="65458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Question: Why are we studying correlation NOW?</a:t>
            </a:r>
          </a:p>
        </p:txBody>
      </p:sp>
    </p:spTree>
    <p:extLst>
      <p:ext uri="{BB962C8B-B14F-4D97-AF65-F5344CB8AC3E}">
        <p14:creationId xmlns:p14="http://schemas.microsoft.com/office/powerpoint/2010/main" val="180421951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10329</TotalTime>
  <Words>2164</Words>
  <Application>Microsoft Office PowerPoint</Application>
  <PresentationFormat>Custom</PresentationFormat>
  <Paragraphs>226</Paragraphs>
  <Slides>28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ＭＳ Ｐゴシック</vt:lpstr>
      <vt:lpstr>Arial</vt:lpstr>
      <vt:lpstr>Calibri</vt:lpstr>
      <vt:lpstr>Cambria Math</vt:lpstr>
      <vt:lpstr>Office Theme</vt:lpstr>
      <vt:lpstr>Fourier Analysis</vt:lpstr>
      <vt:lpstr>Periodic signals</vt:lpstr>
      <vt:lpstr>Correlation?</vt:lpstr>
      <vt:lpstr>Pre-requisite - Correlation</vt:lpstr>
      <vt:lpstr>PowerPoint Presentation</vt:lpstr>
      <vt:lpstr>Pre-requisite - Correlation</vt:lpstr>
      <vt:lpstr>Pre-requisite - Correlation</vt:lpstr>
      <vt:lpstr>Pre-requisite - Correlation</vt:lpstr>
      <vt:lpstr>Observations:</vt:lpstr>
      <vt:lpstr>Frequency analysis of a signal</vt:lpstr>
      <vt:lpstr>Frequency analysis of a signal</vt:lpstr>
      <vt:lpstr>Motivation</vt:lpstr>
      <vt:lpstr>Continuous-time Fourier Series</vt:lpstr>
      <vt:lpstr>Complex exponential Fourier series representation</vt:lpstr>
      <vt:lpstr>Complex exponential Fourier series representation</vt:lpstr>
      <vt:lpstr>CTFS illustration</vt:lpstr>
      <vt:lpstr>CTFS illustration</vt:lpstr>
      <vt:lpstr>CTFS illustration</vt:lpstr>
      <vt:lpstr>CTFS illustration</vt:lpstr>
      <vt:lpstr>Complex exponential Fourier series representation</vt:lpstr>
      <vt:lpstr>Trigonometric Fourier series representation</vt:lpstr>
      <vt:lpstr>Trigonometric Fourier series representation</vt:lpstr>
      <vt:lpstr>Convergence of Fourier series</vt:lpstr>
      <vt:lpstr>Some interesting pointers</vt:lpstr>
      <vt:lpstr>Problem 1</vt:lpstr>
      <vt:lpstr>PowerPoint Presentation</vt:lpstr>
      <vt:lpstr>PowerPoint Presentation</vt:lpstr>
      <vt:lpstr>Next: CTFT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Windows User</dc:creator>
  <cp:lastModifiedBy>R203</cp:lastModifiedBy>
  <cp:revision>547</cp:revision>
  <dcterms:created xsi:type="dcterms:W3CDTF">2017-04-19T16:01:59Z</dcterms:created>
  <dcterms:modified xsi:type="dcterms:W3CDTF">2024-10-17T07:33:27Z</dcterms:modified>
</cp:coreProperties>
</file>